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337" r:id="rId2"/>
    <p:sldId id="380" r:id="rId3"/>
    <p:sldId id="410" r:id="rId4"/>
    <p:sldId id="394" r:id="rId5"/>
    <p:sldId id="411" r:id="rId6"/>
    <p:sldId id="412" r:id="rId7"/>
    <p:sldId id="381" r:id="rId8"/>
    <p:sldId id="382" r:id="rId9"/>
    <p:sldId id="396" r:id="rId10"/>
    <p:sldId id="397" r:id="rId11"/>
    <p:sldId id="413" r:id="rId12"/>
    <p:sldId id="398" r:id="rId13"/>
    <p:sldId id="406" r:id="rId14"/>
    <p:sldId id="414" r:id="rId15"/>
    <p:sldId id="415" r:id="rId16"/>
    <p:sldId id="416" r:id="rId17"/>
    <p:sldId id="408" r:id="rId18"/>
    <p:sldId id="417" r:id="rId19"/>
    <p:sldId id="418" r:id="rId20"/>
    <p:sldId id="419" r:id="rId21"/>
    <p:sldId id="420" r:id="rId22"/>
    <p:sldId id="421" r:id="rId23"/>
    <p:sldId id="422" r:id="rId24"/>
    <p:sldId id="399" r:id="rId25"/>
    <p:sldId id="400" r:id="rId26"/>
    <p:sldId id="401" r:id="rId27"/>
    <p:sldId id="405" r:id="rId28"/>
    <p:sldId id="409" r:id="rId29"/>
    <p:sldId id="362" r:id="rId30"/>
  </p:sldIdLst>
  <p:sldSz cx="9001125" cy="6840538"/>
  <p:notesSz cx="6794500" cy="9931400"/>
  <p:defaultTextStyle>
    <a:defPPr>
      <a:defRPr lang="sv-SE"/>
    </a:defPPr>
    <a:lvl1pPr algn="l" rtl="0" fontAlgn="base">
      <a:spcBef>
        <a:spcPct val="0"/>
      </a:spcBef>
      <a:spcAft>
        <a:spcPct val="0"/>
      </a:spcAft>
      <a:defRPr b="1" kern="1200">
        <a:solidFill>
          <a:schemeClr val="tx1"/>
        </a:solidFill>
        <a:latin typeface="Arial" charset="0"/>
        <a:ea typeface="ＭＳ Ｐゴシック" charset="-128"/>
        <a:cs typeface="+mn-cs"/>
      </a:defRPr>
    </a:lvl1pPr>
    <a:lvl2pPr marL="457200" algn="l" rtl="0" fontAlgn="base">
      <a:spcBef>
        <a:spcPct val="0"/>
      </a:spcBef>
      <a:spcAft>
        <a:spcPct val="0"/>
      </a:spcAft>
      <a:defRPr b="1" kern="1200">
        <a:solidFill>
          <a:schemeClr val="tx1"/>
        </a:solidFill>
        <a:latin typeface="Arial" charset="0"/>
        <a:ea typeface="ＭＳ Ｐゴシック" charset="-128"/>
        <a:cs typeface="+mn-cs"/>
      </a:defRPr>
    </a:lvl2pPr>
    <a:lvl3pPr marL="914400" algn="l" rtl="0" fontAlgn="base">
      <a:spcBef>
        <a:spcPct val="0"/>
      </a:spcBef>
      <a:spcAft>
        <a:spcPct val="0"/>
      </a:spcAft>
      <a:defRPr b="1" kern="1200">
        <a:solidFill>
          <a:schemeClr val="tx1"/>
        </a:solidFill>
        <a:latin typeface="Arial" charset="0"/>
        <a:ea typeface="ＭＳ Ｐゴシック" charset="-128"/>
        <a:cs typeface="+mn-cs"/>
      </a:defRPr>
    </a:lvl3pPr>
    <a:lvl4pPr marL="1371600" algn="l" rtl="0" fontAlgn="base">
      <a:spcBef>
        <a:spcPct val="0"/>
      </a:spcBef>
      <a:spcAft>
        <a:spcPct val="0"/>
      </a:spcAft>
      <a:defRPr b="1" kern="1200">
        <a:solidFill>
          <a:schemeClr val="tx1"/>
        </a:solidFill>
        <a:latin typeface="Arial" charset="0"/>
        <a:ea typeface="ＭＳ Ｐゴシック" charset="-128"/>
        <a:cs typeface="+mn-cs"/>
      </a:defRPr>
    </a:lvl4pPr>
    <a:lvl5pPr marL="1828800" algn="l" rtl="0" fontAlgn="base">
      <a:spcBef>
        <a:spcPct val="0"/>
      </a:spcBef>
      <a:spcAft>
        <a:spcPct val="0"/>
      </a:spcAft>
      <a:defRPr b="1" kern="1200">
        <a:solidFill>
          <a:schemeClr val="tx1"/>
        </a:solidFill>
        <a:latin typeface="Arial" charset="0"/>
        <a:ea typeface="ＭＳ Ｐゴシック" charset="-128"/>
        <a:cs typeface="+mn-cs"/>
      </a:defRPr>
    </a:lvl5pPr>
    <a:lvl6pPr marL="2286000" algn="l" defTabSz="914400" rtl="0" eaLnBrk="1" latinLnBrk="0" hangingPunct="1">
      <a:defRPr b="1" kern="1200">
        <a:solidFill>
          <a:schemeClr val="tx1"/>
        </a:solidFill>
        <a:latin typeface="Arial" charset="0"/>
        <a:ea typeface="ＭＳ Ｐゴシック" charset="-128"/>
        <a:cs typeface="+mn-cs"/>
      </a:defRPr>
    </a:lvl6pPr>
    <a:lvl7pPr marL="2743200" algn="l" defTabSz="914400" rtl="0" eaLnBrk="1" latinLnBrk="0" hangingPunct="1">
      <a:defRPr b="1" kern="1200">
        <a:solidFill>
          <a:schemeClr val="tx1"/>
        </a:solidFill>
        <a:latin typeface="Arial" charset="0"/>
        <a:ea typeface="ＭＳ Ｐゴシック" charset="-128"/>
        <a:cs typeface="+mn-cs"/>
      </a:defRPr>
    </a:lvl7pPr>
    <a:lvl8pPr marL="3200400" algn="l" defTabSz="914400" rtl="0" eaLnBrk="1" latinLnBrk="0" hangingPunct="1">
      <a:defRPr b="1" kern="1200">
        <a:solidFill>
          <a:schemeClr val="tx1"/>
        </a:solidFill>
        <a:latin typeface="Arial" charset="0"/>
        <a:ea typeface="ＭＳ Ｐゴシック" charset="-128"/>
        <a:cs typeface="+mn-cs"/>
      </a:defRPr>
    </a:lvl8pPr>
    <a:lvl9pPr marL="3657600" algn="l" defTabSz="914400" rtl="0" eaLnBrk="1" latinLnBrk="0" hangingPunct="1">
      <a:defRPr b="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374">
          <p15:clr>
            <a:srgbClr val="A4A3A4"/>
          </p15:clr>
        </p15:guide>
        <p15:guide id="2" orient="horz" pos="802">
          <p15:clr>
            <a:srgbClr val="A4A3A4"/>
          </p15:clr>
        </p15:guide>
        <p15:guide id="3" orient="horz" pos="119">
          <p15:clr>
            <a:srgbClr val="A4A3A4"/>
          </p15:clr>
        </p15:guide>
        <p15:guide id="4" orient="horz" pos="1122">
          <p15:clr>
            <a:srgbClr val="A4A3A4"/>
          </p15:clr>
        </p15:guide>
        <p15:guide id="5" pos="480">
          <p15:clr>
            <a:srgbClr val="A4A3A4"/>
          </p15:clr>
        </p15:guide>
        <p15:guide id="6" pos="115">
          <p15:clr>
            <a:srgbClr val="A4A3A4"/>
          </p15:clr>
        </p15:guide>
        <p15:guide id="7" pos="2445">
          <p15:clr>
            <a:srgbClr val="A4A3A4"/>
          </p15:clr>
        </p15:guide>
        <p15:guide id="8" pos="5565">
          <p15:clr>
            <a:srgbClr val="A4A3A4"/>
          </p15:clr>
        </p15:guide>
        <p15:guide id="9" pos="2599">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ADCAB8"/>
    <a:srgbClr val="404040"/>
    <a:srgbClr val="BFB8AF"/>
    <a:srgbClr val="D2BA81"/>
    <a:srgbClr val="BED9C7"/>
    <a:srgbClr val="E9C4C7"/>
    <a:srgbClr val="333333"/>
    <a:srgbClr val="FF689D"/>
    <a:srgbClr val="F3EB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66616" autoAdjust="0"/>
  </p:normalViewPr>
  <p:slideViewPr>
    <p:cSldViewPr snapToGrid="0" showGuides="1">
      <p:cViewPr varScale="1">
        <p:scale>
          <a:sx n="76" d="100"/>
          <a:sy n="76" d="100"/>
        </p:scale>
        <p:origin x="2088" y="84"/>
      </p:cViewPr>
      <p:guideLst>
        <p:guide orient="horz" pos="3374"/>
        <p:guide orient="horz" pos="802"/>
        <p:guide orient="horz" pos="119"/>
        <p:guide orient="horz" pos="1122"/>
        <p:guide pos="480"/>
        <p:guide pos="115"/>
        <p:guide pos="2445"/>
        <p:guide pos="5565"/>
        <p:guide pos="2599"/>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Grid="0" snapToObjects="1">
      <p:cViewPr>
        <p:scale>
          <a:sx n="100" d="100"/>
          <a:sy n="100" d="100"/>
        </p:scale>
        <p:origin x="-2856" y="124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ustubh Sharma" userId="a225a5e5-22f9-48a7-8201-395f6b459ee4" providerId="ADAL" clId="{CA46B3B0-0F85-4D1C-A7E8-DACEA73A90DC}"/>
    <pc:docChg chg="undo custSel addSld delSld modSld">
      <pc:chgData name="Koustubh Sharma" userId="a225a5e5-22f9-48a7-8201-395f6b459ee4" providerId="ADAL" clId="{CA46B3B0-0F85-4D1C-A7E8-DACEA73A90DC}" dt="2017-12-04T20:05:59.107" v="1062" actId="20577"/>
      <pc:docMkLst>
        <pc:docMk/>
      </pc:docMkLst>
      <pc:sldChg chg="modSp modNotesTx">
        <pc:chgData name="Koustubh Sharma" userId="a225a5e5-22f9-48a7-8201-395f6b459ee4" providerId="ADAL" clId="{CA46B3B0-0F85-4D1C-A7E8-DACEA73A90DC}" dt="2017-12-04T19:21:16.754" v="804" actId="20577"/>
        <pc:sldMkLst>
          <pc:docMk/>
          <pc:sldMk cId="3435044415" sldId="380"/>
        </pc:sldMkLst>
        <pc:spChg chg="mod">
          <ac:chgData name="Koustubh Sharma" userId="a225a5e5-22f9-48a7-8201-395f6b459ee4" providerId="ADAL" clId="{CA46B3B0-0F85-4D1C-A7E8-DACEA73A90DC}" dt="2017-12-03T12:33:56.476" v="37" actId="20577"/>
          <ac:spMkLst>
            <pc:docMk/>
            <pc:sldMk cId="3435044415" sldId="380"/>
            <ac:spMk id="2" creationId="{00000000-0000-0000-0000-000000000000}"/>
          </ac:spMkLst>
        </pc:spChg>
        <pc:spChg chg="mod">
          <ac:chgData name="Koustubh Sharma" userId="a225a5e5-22f9-48a7-8201-395f6b459ee4" providerId="ADAL" clId="{CA46B3B0-0F85-4D1C-A7E8-DACEA73A90DC}" dt="2017-12-04T19:14:11.219" v="774" actId="20577"/>
          <ac:spMkLst>
            <pc:docMk/>
            <pc:sldMk cId="3435044415" sldId="380"/>
            <ac:spMk id="3" creationId="{00000000-0000-0000-0000-000000000000}"/>
          </ac:spMkLst>
        </pc:spChg>
      </pc:sldChg>
      <pc:sldChg chg="addSp delSp modSp modNotesTx">
        <pc:chgData name="Koustubh Sharma" userId="a225a5e5-22f9-48a7-8201-395f6b459ee4" providerId="ADAL" clId="{CA46B3B0-0F85-4D1C-A7E8-DACEA73A90DC}" dt="2017-12-04T19:20:06.724" v="777" actId="20577"/>
        <pc:sldMkLst>
          <pc:docMk/>
          <pc:sldMk cId="4061289230" sldId="381"/>
        </pc:sldMkLst>
        <pc:spChg chg="del mod">
          <ac:chgData name="Koustubh Sharma" userId="a225a5e5-22f9-48a7-8201-395f6b459ee4" providerId="ADAL" clId="{CA46B3B0-0F85-4D1C-A7E8-DACEA73A90DC}" dt="2017-12-03T12:48:55.517" v="667" actId="478"/>
          <ac:spMkLst>
            <pc:docMk/>
            <pc:sldMk cId="4061289230" sldId="381"/>
            <ac:spMk id="2" creationId="{00000000-0000-0000-0000-000000000000}"/>
          </ac:spMkLst>
        </pc:spChg>
        <pc:spChg chg="mod">
          <ac:chgData name="Koustubh Sharma" userId="a225a5e5-22f9-48a7-8201-395f6b459ee4" providerId="ADAL" clId="{CA46B3B0-0F85-4D1C-A7E8-DACEA73A90DC}" dt="2017-12-03T12:48:44.229" v="662" actId="20577"/>
          <ac:spMkLst>
            <pc:docMk/>
            <pc:sldMk cId="4061289230" sldId="381"/>
            <ac:spMk id="3" creationId="{00000000-0000-0000-0000-000000000000}"/>
          </ac:spMkLst>
        </pc:spChg>
        <pc:spChg chg="add del">
          <ac:chgData name="Koustubh Sharma" userId="a225a5e5-22f9-48a7-8201-395f6b459ee4" providerId="ADAL" clId="{CA46B3B0-0F85-4D1C-A7E8-DACEA73A90DC}" dt="2017-12-03T12:49:04.305" v="670" actId="478"/>
          <ac:spMkLst>
            <pc:docMk/>
            <pc:sldMk cId="4061289230" sldId="381"/>
            <ac:spMk id="5" creationId="{6F455A54-0B2D-4C0C-ABBC-5E327D132B3F}"/>
          </ac:spMkLst>
        </pc:spChg>
        <pc:spChg chg="del">
          <ac:chgData name="Koustubh Sharma" userId="a225a5e5-22f9-48a7-8201-395f6b459ee4" providerId="ADAL" clId="{CA46B3B0-0F85-4D1C-A7E8-DACEA73A90DC}" dt="2017-12-03T12:48:55.500" v="665" actId="478"/>
          <ac:spMkLst>
            <pc:docMk/>
            <pc:sldMk cId="4061289230" sldId="381"/>
            <ac:spMk id="8" creationId="{00000000-0000-0000-0000-000000000000}"/>
          </ac:spMkLst>
        </pc:spChg>
        <pc:spChg chg="add">
          <ac:chgData name="Koustubh Sharma" userId="a225a5e5-22f9-48a7-8201-395f6b459ee4" providerId="ADAL" clId="{CA46B3B0-0F85-4D1C-A7E8-DACEA73A90DC}" dt="2017-12-03T12:49:16.165" v="671" actId="478"/>
          <ac:spMkLst>
            <pc:docMk/>
            <pc:sldMk cId="4061289230" sldId="381"/>
            <ac:spMk id="13" creationId="{E7605326-80F2-408D-B856-AEDF7A9DB7DF}"/>
          </ac:spMkLst>
        </pc:spChg>
        <pc:spChg chg="add">
          <ac:chgData name="Koustubh Sharma" userId="a225a5e5-22f9-48a7-8201-395f6b459ee4" providerId="ADAL" clId="{CA46B3B0-0F85-4D1C-A7E8-DACEA73A90DC}" dt="2017-12-03T12:49:16.165" v="671" actId="478"/>
          <ac:spMkLst>
            <pc:docMk/>
            <pc:sldMk cId="4061289230" sldId="381"/>
            <ac:spMk id="15" creationId="{2CF75456-CC9E-4191-B67B-84F32B26E27D}"/>
          </ac:spMkLst>
        </pc:spChg>
        <pc:spChg chg="add">
          <ac:chgData name="Koustubh Sharma" userId="a225a5e5-22f9-48a7-8201-395f6b459ee4" providerId="ADAL" clId="{CA46B3B0-0F85-4D1C-A7E8-DACEA73A90DC}" dt="2017-12-03T12:49:16.165" v="671" actId="478"/>
          <ac:spMkLst>
            <pc:docMk/>
            <pc:sldMk cId="4061289230" sldId="381"/>
            <ac:spMk id="16" creationId="{F3D41C83-8F6D-4088-B6EF-546F2B648D66}"/>
          </ac:spMkLst>
        </pc:spChg>
        <pc:spChg chg="add">
          <ac:chgData name="Koustubh Sharma" userId="a225a5e5-22f9-48a7-8201-395f6b459ee4" providerId="ADAL" clId="{CA46B3B0-0F85-4D1C-A7E8-DACEA73A90DC}" dt="2017-12-03T12:49:16.165" v="671" actId="478"/>
          <ac:spMkLst>
            <pc:docMk/>
            <pc:sldMk cId="4061289230" sldId="381"/>
            <ac:spMk id="17" creationId="{36099051-9886-40B6-8B10-0B0111393935}"/>
          </ac:spMkLst>
        </pc:spChg>
        <pc:spChg chg="add">
          <ac:chgData name="Koustubh Sharma" userId="a225a5e5-22f9-48a7-8201-395f6b459ee4" providerId="ADAL" clId="{CA46B3B0-0F85-4D1C-A7E8-DACEA73A90DC}" dt="2017-12-03T12:49:16.165" v="671" actId="478"/>
          <ac:spMkLst>
            <pc:docMk/>
            <pc:sldMk cId="4061289230" sldId="381"/>
            <ac:spMk id="18" creationId="{11778F21-51DA-4714-830F-8C39CC4F01E9}"/>
          </ac:spMkLst>
        </pc:spChg>
        <pc:spChg chg="add">
          <ac:chgData name="Koustubh Sharma" userId="a225a5e5-22f9-48a7-8201-395f6b459ee4" providerId="ADAL" clId="{CA46B3B0-0F85-4D1C-A7E8-DACEA73A90DC}" dt="2017-12-03T12:49:16.165" v="671" actId="478"/>
          <ac:spMkLst>
            <pc:docMk/>
            <pc:sldMk cId="4061289230" sldId="381"/>
            <ac:spMk id="19" creationId="{FE5E22A6-459C-425F-BCCC-0C039F1B8D60}"/>
          </ac:spMkLst>
        </pc:spChg>
        <pc:spChg chg="add">
          <ac:chgData name="Koustubh Sharma" userId="a225a5e5-22f9-48a7-8201-395f6b459ee4" providerId="ADAL" clId="{CA46B3B0-0F85-4D1C-A7E8-DACEA73A90DC}" dt="2017-12-03T12:49:16.165" v="671" actId="478"/>
          <ac:spMkLst>
            <pc:docMk/>
            <pc:sldMk cId="4061289230" sldId="381"/>
            <ac:spMk id="20" creationId="{3FA3C79C-5DC8-4060-B1F6-9841B9D7C2FB}"/>
          </ac:spMkLst>
        </pc:spChg>
        <pc:spChg chg="add">
          <ac:chgData name="Koustubh Sharma" userId="a225a5e5-22f9-48a7-8201-395f6b459ee4" providerId="ADAL" clId="{CA46B3B0-0F85-4D1C-A7E8-DACEA73A90DC}" dt="2017-12-03T12:49:16.165" v="671" actId="478"/>
          <ac:spMkLst>
            <pc:docMk/>
            <pc:sldMk cId="4061289230" sldId="381"/>
            <ac:spMk id="21" creationId="{AEB95AC2-7AFB-4BA5-AC6F-808EA857DE34}"/>
          </ac:spMkLst>
        </pc:spChg>
        <pc:spChg chg="add">
          <ac:chgData name="Koustubh Sharma" userId="a225a5e5-22f9-48a7-8201-395f6b459ee4" providerId="ADAL" clId="{CA46B3B0-0F85-4D1C-A7E8-DACEA73A90DC}" dt="2017-12-03T12:49:16.165" v="671" actId="478"/>
          <ac:spMkLst>
            <pc:docMk/>
            <pc:sldMk cId="4061289230" sldId="381"/>
            <ac:spMk id="22" creationId="{A55031E1-AD9B-47A7-8560-9D101FE8E870}"/>
          </ac:spMkLst>
        </pc:spChg>
        <pc:spChg chg="add">
          <ac:chgData name="Koustubh Sharma" userId="a225a5e5-22f9-48a7-8201-395f6b459ee4" providerId="ADAL" clId="{CA46B3B0-0F85-4D1C-A7E8-DACEA73A90DC}" dt="2017-12-03T12:49:16.165" v="671" actId="478"/>
          <ac:spMkLst>
            <pc:docMk/>
            <pc:sldMk cId="4061289230" sldId="381"/>
            <ac:spMk id="23" creationId="{59D86286-501F-4064-AA9C-6385347CF05B}"/>
          </ac:spMkLst>
        </pc:spChg>
        <pc:spChg chg="add">
          <ac:chgData name="Koustubh Sharma" userId="a225a5e5-22f9-48a7-8201-395f6b459ee4" providerId="ADAL" clId="{CA46B3B0-0F85-4D1C-A7E8-DACEA73A90DC}" dt="2017-12-03T12:49:16.165" v="671" actId="478"/>
          <ac:spMkLst>
            <pc:docMk/>
            <pc:sldMk cId="4061289230" sldId="381"/>
            <ac:spMk id="25" creationId="{8CFF236D-BE08-4E8E-A13D-8A6D8FB312E5}"/>
          </ac:spMkLst>
        </pc:spChg>
        <pc:spChg chg="add">
          <ac:chgData name="Koustubh Sharma" userId="a225a5e5-22f9-48a7-8201-395f6b459ee4" providerId="ADAL" clId="{CA46B3B0-0F85-4D1C-A7E8-DACEA73A90DC}" dt="2017-12-03T12:49:16.165" v="671" actId="478"/>
          <ac:spMkLst>
            <pc:docMk/>
            <pc:sldMk cId="4061289230" sldId="381"/>
            <ac:spMk id="26" creationId="{2AD222A0-D3C4-41E1-BCEB-9472E1170161}"/>
          </ac:spMkLst>
        </pc:spChg>
        <pc:spChg chg="add">
          <ac:chgData name="Koustubh Sharma" userId="a225a5e5-22f9-48a7-8201-395f6b459ee4" providerId="ADAL" clId="{CA46B3B0-0F85-4D1C-A7E8-DACEA73A90DC}" dt="2017-12-03T12:49:16.165" v="671" actId="478"/>
          <ac:spMkLst>
            <pc:docMk/>
            <pc:sldMk cId="4061289230" sldId="381"/>
            <ac:spMk id="31" creationId="{1FA35B29-ED11-4057-B377-139820BDAC73}"/>
          </ac:spMkLst>
        </pc:spChg>
        <pc:spChg chg="add">
          <ac:chgData name="Koustubh Sharma" userId="a225a5e5-22f9-48a7-8201-395f6b459ee4" providerId="ADAL" clId="{CA46B3B0-0F85-4D1C-A7E8-DACEA73A90DC}" dt="2017-12-03T12:49:16.165" v="671" actId="478"/>
          <ac:spMkLst>
            <pc:docMk/>
            <pc:sldMk cId="4061289230" sldId="381"/>
            <ac:spMk id="32" creationId="{32C104EF-0946-461A-973D-07BD600F7BF9}"/>
          </ac:spMkLst>
        </pc:spChg>
        <pc:spChg chg="add">
          <ac:chgData name="Koustubh Sharma" userId="a225a5e5-22f9-48a7-8201-395f6b459ee4" providerId="ADAL" clId="{CA46B3B0-0F85-4D1C-A7E8-DACEA73A90DC}" dt="2017-12-03T12:49:16.165" v="671" actId="478"/>
          <ac:spMkLst>
            <pc:docMk/>
            <pc:sldMk cId="4061289230" sldId="381"/>
            <ac:spMk id="35" creationId="{7B555DAA-8067-4A0E-AD66-F9ABF6634000}"/>
          </ac:spMkLst>
        </pc:spChg>
        <pc:spChg chg="add">
          <ac:chgData name="Koustubh Sharma" userId="a225a5e5-22f9-48a7-8201-395f6b459ee4" providerId="ADAL" clId="{CA46B3B0-0F85-4D1C-A7E8-DACEA73A90DC}" dt="2017-12-03T12:49:16.165" v="671" actId="478"/>
          <ac:spMkLst>
            <pc:docMk/>
            <pc:sldMk cId="4061289230" sldId="381"/>
            <ac:spMk id="39" creationId="{40FB4588-FB4F-4BEB-9BFB-CDE0B210C16E}"/>
          </ac:spMkLst>
        </pc:spChg>
        <pc:spChg chg="add">
          <ac:chgData name="Koustubh Sharma" userId="a225a5e5-22f9-48a7-8201-395f6b459ee4" providerId="ADAL" clId="{CA46B3B0-0F85-4D1C-A7E8-DACEA73A90DC}" dt="2017-12-03T12:49:16.165" v="671" actId="478"/>
          <ac:spMkLst>
            <pc:docMk/>
            <pc:sldMk cId="4061289230" sldId="381"/>
            <ac:spMk id="40" creationId="{082EC680-D610-4EBC-83A9-ED7CD36D0641}"/>
          </ac:spMkLst>
        </pc:spChg>
        <pc:spChg chg="add">
          <ac:chgData name="Koustubh Sharma" userId="a225a5e5-22f9-48a7-8201-395f6b459ee4" providerId="ADAL" clId="{CA46B3B0-0F85-4D1C-A7E8-DACEA73A90DC}" dt="2017-12-03T12:49:16.165" v="671" actId="478"/>
          <ac:spMkLst>
            <pc:docMk/>
            <pc:sldMk cId="4061289230" sldId="381"/>
            <ac:spMk id="41" creationId="{40EBE9F0-C09B-46B2-A39B-AEABC1903B5D}"/>
          </ac:spMkLst>
        </pc:spChg>
        <pc:spChg chg="add">
          <ac:chgData name="Koustubh Sharma" userId="a225a5e5-22f9-48a7-8201-395f6b459ee4" providerId="ADAL" clId="{CA46B3B0-0F85-4D1C-A7E8-DACEA73A90DC}" dt="2017-12-03T12:49:16.165" v="671" actId="478"/>
          <ac:spMkLst>
            <pc:docMk/>
            <pc:sldMk cId="4061289230" sldId="381"/>
            <ac:spMk id="42" creationId="{99C0F82A-78AB-4CD5-B897-6CF716F7C136}"/>
          </ac:spMkLst>
        </pc:spChg>
        <pc:spChg chg="add del">
          <ac:chgData name="Koustubh Sharma" userId="a225a5e5-22f9-48a7-8201-395f6b459ee4" providerId="ADAL" clId="{CA46B3B0-0F85-4D1C-A7E8-DACEA73A90DC}" dt="2017-12-03T12:49:36.881" v="677" actId="478"/>
          <ac:spMkLst>
            <pc:docMk/>
            <pc:sldMk cId="4061289230" sldId="381"/>
            <ac:spMk id="43" creationId="{A103BFB4-AF68-4999-B552-99F50F51F6DC}"/>
          </ac:spMkLst>
        </pc:spChg>
        <pc:spChg chg="add del mod">
          <ac:chgData name="Koustubh Sharma" userId="a225a5e5-22f9-48a7-8201-395f6b459ee4" providerId="ADAL" clId="{CA46B3B0-0F85-4D1C-A7E8-DACEA73A90DC}" dt="2017-12-03T12:49:34.525" v="676" actId="478"/>
          <ac:spMkLst>
            <pc:docMk/>
            <pc:sldMk cId="4061289230" sldId="381"/>
            <ac:spMk id="48" creationId="{214248D4-2E6A-4327-A5DB-B2BB85B72DF7}"/>
          </ac:spMkLst>
        </pc:spChg>
        <pc:spChg chg="add del mod">
          <ac:chgData name="Koustubh Sharma" userId="a225a5e5-22f9-48a7-8201-395f6b459ee4" providerId="ADAL" clId="{CA46B3B0-0F85-4D1C-A7E8-DACEA73A90DC}" dt="2017-12-03T12:49:29.380" v="673" actId="478"/>
          <ac:spMkLst>
            <pc:docMk/>
            <pc:sldMk cId="4061289230" sldId="381"/>
            <ac:spMk id="49" creationId="{FEDE6464-EB1F-442D-A2EB-1BBA4FC260E4}"/>
          </ac:spMkLst>
        </pc:spChg>
        <pc:spChg chg="add">
          <ac:chgData name="Koustubh Sharma" userId="a225a5e5-22f9-48a7-8201-395f6b459ee4" providerId="ADAL" clId="{CA46B3B0-0F85-4D1C-A7E8-DACEA73A90DC}" dt="2017-12-03T12:49:16.165" v="671" actId="478"/>
          <ac:spMkLst>
            <pc:docMk/>
            <pc:sldMk cId="4061289230" sldId="381"/>
            <ac:spMk id="50" creationId="{3C4A0643-1AD7-44FA-8EB4-92BC66986E4C}"/>
          </ac:spMkLst>
        </pc:spChg>
        <pc:spChg chg="add">
          <ac:chgData name="Koustubh Sharma" userId="a225a5e5-22f9-48a7-8201-395f6b459ee4" providerId="ADAL" clId="{CA46B3B0-0F85-4D1C-A7E8-DACEA73A90DC}" dt="2017-12-03T12:49:16.165" v="671" actId="478"/>
          <ac:spMkLst>
            <pc:docMk/>
            <pc:sldMk cId="4061289230" sldId="381"/>
            <ac:spMk id="53" creationId="{593DC8E5-5BC0-4838-8E1F-CD994AD6318E}"/>
          </ac:spMkLst>
        </pc:spChg>
        <pc:spChg chg="add">
          <ac:chgData name="Koustubh Sharma" userId="a225a5e5-22f9-48a7-8201-395f6b459ee4" providerId="ADAL" clId="{CA46B3B0-0F85-4D1C-A7E8-DACEA73A90DC}" dt="2017-12-03T12:49:16.165" v="671" actId="478"/>
          <ac:spMkLst>
            <pc:docMk/>
            <pc:sldMk cId="4061289230" sldId="381"/>
            <ac:spMk id="56" creationId="{79850EF4-C684-41FD-A2FF-A701D38781D7}"/>
          </ac:spMkLst>
        </pc:spChg>
        <pc:spChg chg="add del">
          <ac:chgData name="Koustubh Sharma" userId="a225a5e5-22f9-48a7-8201-395f6b459ee4" providerId="ADAL" clId="{CA46B3B0-0F85-4D1C-A7E8-DACEA73A90DC}" dt="2017-12-03T12:50:01.016" v="684" actId="478"/>
          <ac:spMkLst>
            <pc:docMk/>
            <pc:sldMk cId="4061289230" sldId="381"/>
            <ac:spMk id="60" creationId="{52B44AC3-9735-47DA-9633-A0006AE7C467}"/>
          </ac:spMkLst>
        </pc:spChg>
        <pc:spChg chg="add">
          <ac:chgData name="Koustubh Sharma" userId="a225a5e5-22f9-48a7-8201-395f6b459ee4" providerId="ADAL" clId="{CA46B3B0-0F85-4D1C-A7E8-DACEA73A90DC}" dt="2017-12-03T12:49:16.165" v="671" actId="478"/>
          <ac:spMkLst>
            <pc:docMk/>
            <pc:sldMk cId="4061289230" sldId="381"/>
            <ac:spMk id="61" creationId="{3E8AF0C8-793A-4F30-A0AD-5F6E3A887E50}"/>
          </ac:spMkLst>
        </pc:spChg>
        <pc:spChg chg="add">
          <ac:chgData name="Koustubh Sharma" userId="a225a5e5-22f9-48a7-8201-395f6b459ee4" providerId="ADAL" clId="{CA46B3B0-0F85-4D1C-A7E8-DACEA73A90DC}" dt="2017-12-03T12:49:16.165" v="671" actId="478"/>
          <ac:spMkLst>
            <pc:docMk/>
            <pc:sldMk cId="4061289230" sldId="381"/>
            <ac:spMk id="62" creationId="{7F602C3F-E461-4AC8-B7AD-0A2113E3032A}"/>
          </ac:spMkLst>
        </pc:spChg>
        <pc:spChg chg="add del">
          <ac:chgData name="Koustubh Sharma" userId="a225a5e5-22f9-48a7-8201-395f6b459ee4" providerId="ADAL" clId="{CA46B3B0-0F85-4D1C-A7E8-DACEA73A90DC}" dt="2017-12-03T12:50:18.973" v="686" actId="478"/>
          <ac:spMkLst>
            <pc:docMk/>
            <pc:sldMk cId="4061289230" sldId="381"/>
            <ac:spMk id="63" creationId="{952E5862-4CD3-41E3-AA6D-87987C31513B}"/>
          </ac:spMkLst>
        </pc:spChg>
        <pc:spChg chg="add del">
          <ac:chgData name="Koustubh Sharma" userId="a225a5e5-22f9-48a7-8201-395f6b459ee4" providerId="ADAL" clId="{CA46B3B0-0F85-4D1C-A7E8-DACEA73A90DC}" dt="2017-12-03T12:49:57.048" v="683" actId="478"/>
          <ac:spMkLst>
            <pc:docMk/>
            <pc:sldMk cId="4061289230" sldId="381"/>
            <ac:spMk id="67" creationId="{0CFCA135-59DB-4966-BA09-809EFBAC997F}"/>
          </ac:spMkLst>
        </pc:spChg>
        <pc:spChg chg="add del">
          <ac:chgData name="Koustubh Sharma" userId="a225a5e5-22f9-48a7-8201-395f6b459ee4" providerId="ADAL" clId="{CA46B3B0-0F85-4D1C-A7E8-DACEA73A90DC}" dt="2017-12-03T12:49:41.317" v="678" actId="478"/>
          <ac:spMkLst>
            <pc:docMk/>
            <pc:sldMk cId="4061289230" sldId="381"/>
            <ac:spMk id="68" creationId="{36EA673F-CE91-420B-B400-6AE5A529E242}"/>
          </ac:spMkLst>
        </pc:spChg>
        <pc:spChg chg="add del">
          <ac:chgData name="Koustubh Sharma" userId="a225a5e5-22f9-48a7-8201-395f6b459ee4" providerId="ADAL" clId="{CA46B3B0-0F85-4D1C-A7E8-DACEA73A90DC}" dt="2017-12-03T12:49:55.341" v="682" actId="478"/>
          <ac:spMkLst>
            <pc:docMk/>
            <pc:sldMk cId="4061289230" sldId="381"/>
            <ac:spMk id="72" creationId="{E42A17A4-F79E-48E1-A641-668976AFB542}"/>
          </ac:spMkLst>
        </pc:spChg>
        <pc:spChg chg="add">
          <ac:chgData name="Koustubh Sharma" userId="a225a5e5-22f9-48a7-8201-395f6b459ee4" providerId="ADAL" clId="{CA46B3B0-0F85-4D1C-A7E8-DACEA73A90DC}" dt="2017-12-03T12:49:16.165" v="671" actId="478"/>
          <ac:spMkLst>
            <pc:docMk/>
            <pc:sldMk cId="4061289230" sldId="381"/>
            <ac:spMk id="73" creationId="{B832F530-096F-4EA3-A170-46687217F5A3}"/>
          </ac:spMkLst>
        </pc:spChg>
        <pc:spChg chg="add del">
          <ac:chgData name="Koustubh Sharma" userId="a225a5e5-22f9-48a7-8201-395f6b459ee4" providerId="ADAL" clId="{CA46B3B0-0F85-4D1C-A7E8-DACEA73A90DC}" dt="2017-12-03T12:50:29.862" v="688" actId="478"/>
          <ac:spMkLst>
            <pc:docMk/>
            <pc:sldMk cId="4061289230" sldId="381"/>
            <ac:spMk id="79" creationId="{2845F4F0-EA45-4977-9342-8E1854A0E722}"/>
          </ac:spMkLst>
        </pc:spChg>
        <pc:spChg chg="add">
          <ac:chgData name="Koustubh Sharma" userId="a225a5e5-22f9-48a7-8201-395f6b459ee4" providerId="ADAL" clId="{CA46B3B0-0F85-4D1C-A7E8-DACEA73A90DC}" dt="2017-12-03T12:49:16.165" v="671" actId="478"/>
          <ac:spMkLst>
            <pc:docMk/>
            <pc:sldMk cId="4061289230" sldId="381"/>
            <ac:spMk id="86" creationId="{DCA0C302-62A2-406B-8CE7-0BCBD081D96D}"/>
          </ac:spMkLst>
        </pc:spChg>
        <pc:spChg chg="add">
          <ac:chgData name="Koustubh Sharma" userId="a225a5e5-22f9-48a7-8201-395f6b459ee4" providerId="ADAL" clId="{CA46B3B0-0F85-4D1C-A7E8-DACEA73A90DC}" dt="2017-12-03T12:49:16.165" v="671" actId="478"/>
          <ac:spMkLst>
            <pc:docMk/>
            <pc:sldMk cId="4061289230" sldId="381"/>
            <ac:spMk id="87" creationId="{4BBD2489-4F2E-4E61-AFDC-D3DCE92259B4}"/>
          </ac:spMkLst>
        </pc:spChg>
        <pc:spChg chg="add">
          <ac:chgData name="Koustubh Sharma" userId="a225a5e5-22f9-48a7-8201-395f6b459ee4" providerId="ADAL" clId="{CA46B3B0-0F85-4D1C-A7E8-DACEA73A90DC}" dt="2017-12-03T12:49:16.165" v="671" actId="478"/>
          <ac:spMkLst>
            <pc:docMk/>
            <pc:sldMk cId="4061289230" sldId="381"/>
            <ac:spMk id="88" creationId="{617809CA-42B8-4ED6-B2BD-74AE2728B5FF}"/>
          </ac:spMkLst>
        </pc:spChg>
        <pc:spChg chg="add del">
          <ac:chgData name="Koustubh Sharma" userId="a225a5e5-22f9-48a7-8201-395f6b459ee4" providerId="ADAL" clId="{CA46B3B0-0F85-4D1C-A7E8-DACEA73A90DC}" dt="2017-12-03T12:50:34.361" v="690" actId="478"/>
          <ac:spMkLst>
            <pc:docMk/>
            <pc:sldMk cId="4061289230" sldId="381"/>
            <ac:spMk id="89" creationId="{AA1B3318-3982-4D92-85E6-1CD4951B1882}"/>
          </ac:spMkLst>
        </pc:spChg>
        <pc:grpChg chg="add del mod">
          <ac:chgData name="Koustubh Sharma" userId="a225a5e5-22f9-48a7-8201-395f6b459ee4" providerId="ADAL" clId="{CA46B3B0-0F85-4D1C-A7E8-DACEA73A90DC}" dt="2017-12-03T12:49:45.068" v="680" actId="478"/>
          <ac:grpSpMkLst>
            <pc:docMk/>
            <pc:sldMk cId="4061289230" sldId="381"/>
            <ac:grpSpMk id="9" creationId="{4808610D-ADA2-4947-A6CA-0C3C02EC9910}"/>
          </ac:grpSpMkLst>
        </pc:grpChg>
        <pc:grpChg chg="add mod">
          <ac:chgData name="Koustubh Sharma" userId="a225a5e5-22f9-48a7-8201-395f6b459ee4" providerId="ADAL" clId="{CA46B3B0-0F85-4D1C-A7E8-DACEA73A90DC}" dt="2017-12-03T12:49:16.165" v="671" actId="478"/>
          <ac:grpSpMkLst>
            <pc:docMk/>
            <pc:sldMk cId="4061289230" sldId="381"/>
            <ac:grpSpMk id="10" creationId="{11F9B150-08B4-4AC8-8B8B-08B3246AC264}"/>
          </ac:grpSpMkLst>
        </pc:grpChg>
        <pc:grpChg chg="add mod">
          <ac:chgData name="Koustubh Sharma" userId="a225a5e5-22f9-48a7-8201-395f6b459ee4" providerId="ADAL" clId="{CA46B3B0-0F85-4D1C-A7E8-DACEA73A90DC}" dt="2017-12-03T12:49:16.165" v="671" actId="478"/>
          <ac:grpSpMkLst>
            <pc:docMk/>
            <pc:sldMk cId="4061289230" sldId="381"/>
            <ac:grpSpMk id="11" creationId="{E70955DE-292B-47BC-82C1-11D24B80A146}"/>
          </ac:grpSpMkLst>
        </pc:grpChg>
        <pc:grpChg chg="add mod">
          <ac:chgData name="Koustubh Sharma" userId="a225a5e5-22f9-48a7-8201-395f6b459ee4" providerId="ADAL" clId="{CA46B3B0-0F85-4D1C-A7E8-DACEA73A90DC}" dt="2017-12-03T12:49:16.165" v="671" actId="478"/>
          <ac:grpSpMkLst>
            <pc:docMk/>
            <pc:sldMk cId="4061289230" sldId="381"/>
            <ac:grpSpMk id="12" creationId="{9EBF6548-0F93-4662-A428-5AC70DF1AF5A}"/>
          </ac:grpSpMkLst>
        </pc:grpChg>
        <pc:grpChg chg="add mod">
          <ac:chgData name="Koustubh Sharma" userId="a225a5e5-22f9-48a7-8201-395f6b459ee4" providerId="ADAL" clId="{CA46B3B0-0F85-4D1C-A7E8-DACEA73A90DC}" dt="2017-12-03T12:49:16.165" v="671" actId="478"/>
          <ac:grpSpMkLst>
            <pc:docMk/>
            <pc:sldMk cId="4061289230" sldId="381"/>
            <ac:grpSpMk id="14" creationId="{47EACEEA-6B40-47F9-9FF5-76D20D82912D}"/>
          </ac:grpSpMkLst>
        </pc:grpChg>
        <pc:grpChg chg="add mod">
          <ac:chgData name="Koustubh Sharma" userId="a225a5e5-22f9-48a7-8201-395f6b459ee4" providerId="ADAL" clId="{CA46B3B0-0F85-4D1C-A7E8-DACEA73A90DC}" dt="2017-12-03T12:49:16.165" v="671" actId="478"/>
          <ac:grpSpMkLst>
            <pc:docMk/>
            <pc:sldMk cId="4061289230" sldId="381"/>
            <ac:grpSpMk id="24" creationId="{73926B26-28C2-4F80-90E7-2708E82AD1A5}"/>
          </ac:grpSpMkLst>
        </pc:grpChg>
        <pc:grpChg chg="add mod">
          <ac:chgData name="Koustubh Sharma" userId="a225a5e5-22f9-48a7-8201-395f6b459ee4" providerId="ADAL" clId="{CA46B3B0-0F85-4D1C-A7E8-DACEA73A90DC}" dt="2017-12-03T12:49:16.165" v="671" actId="478"/>
          <ac:grpSpMkLst>
            <pc:docMk/>
            <pc:sldMk cId="4061289230" sldId="381"/>
            <ac:grpSpMk id="27" creationId="{E37CCBDD-7698-4B6B-A6CE-CA87258DE691}"/>
          </ac:grpSpMkLst>
        </pc:grpChg>
        <pc:grpChg chg="add mod">
          <ac:chgData name="Koustubh Sharma" userId="a225a5e5-22f9-48a7-8201-395f6b459ee4" providerId="ADAL" clId="{CA46B3B0-0F85-4D1C-A7E8-DACEA73A90DC}" dt="2017-12-03T12:49:16.165" v="671" actId="478"/>
          <ac:grpSpMkLst>
            <pc:docMk/>
            <pc:sldMk cId="4061289230" sldId="381"/>
            <ac:grpSpMk id="28" creationId="{A1C8F0E8-7A3D-466A-9815-6DF94E98DB07}"/>
          </ac:grpSpMkLst>
        </pc:grpChg>
        <pc:grpChg chg="add mod">
          <ac:chgData name="Koustubh Sharma" userId="a225a5e5-22f9-48a7-8201-395f6b459ee4" providerId="ADAL" clId="{CA46B3B0-0F85-4D1C-A7E8-DACEA73A90DC}" dt="2017-12-03T12:49:16.165" v="671" actId="478"/>
          <ac:grpSpMkLst>
            <pc:docMk/>
            <pc:sldMk cId="4061289230" sldId="381"/>
            <ac:grpSpMk id="29" creationId="{62783591-84AF-4087-85D2-AF64E6428E9D}"/>
          </ac:grpSpMkLst>
        </pc:grpChg>
        <pc:grpChg chg="add mod">
          <ac:chgData name="Koustubh Sharma" userId="a225a5e5-22f9-48a7-8201-395f6b459ee4" providerId="ADAL" clId="{CA46B3B0-0F85-4D1C-A7E8-DACEA73A90DC}" dt="2017-12-03T12:49:16.165" v="671" actId="478"/>
          <ac:grpSpMkLst>
            <pc:docMk/>
            <pc:sldMk cId="4061289230" sldId="381"/>
            <ac:grpSpMk id="44" creationId="{E1427E83-C250-45A1-8628-F2AA5E666681}"/>
          </ac:grpSpMkLst>
        </pc:grpChg>
        <pc:grpChg chg="add mod">
          <ac:chgData name="Koustubh Sharma" userId="a225a5e5-22f9-48a7-8201-395f6b459ee4" providerId="ADAL" clId="{CA46B3B0-0F85-4D1C-A7E8-DACEA73A90DC}" dt="2017-12-03T12:49:16.165" v="671" actId="478"/>
          <ac:grpSpMkLst>
            <pc:docMk/>
            <pc:sldMk cId="4061289230" sldId="381"/>
            <ac:grpSpMk id="45" creationId="{B95DB814-12DB-4252-8790-DE923F117C21}"/>
          </ac:grpSpMkLst>
        </pc:grpChg>
        <pc:grpChg chg="add mod">
          <ac:chgData name="Koustubh Sharma" userId="a225a5e5-22f9-48a7-8201-395f6b459ee4" providerId="ADAL" clId="{CA46B3B0-0F85-4D1C-A7E8-DACEA73A90DC}" dt="2017-12-03T12:49:16.165" v="671" actId="478"/>
          <ac:grpSpMkLst>
            <pc:docMk/>
            <pc:sldMk cId="4061289230" sldId="381"/>
            <ac:grpSpMk id="46" creationId="{9509BDC3-C699-4A7A-87AB-47881912AD10}"/>
          </ac:grpSpMkLst>
        </pc:grpChg>
        <pc:grpChg chg="add mod">
          <ac:chgData name="Koustubh Sharma" userId="a225a5e5-22f9-48a7-8201-395f6b459ee4" providerId="ADAL" clId="{CA46B3B0-0F85-4D1C-A7E8-DACEA73A90DC}" dt="2017-12-03T12:49:16.165" v="671" actId="478"/>
          <ac:grpSpMkLst>
            <pc:docMk/>
            <pc:sldMk cId="4061289230" sldId="381"/>
            <ac:grpSpMk id="47" creationId="{5F1D4808-365E-472F-9F49-C8C89B6A293A}"/>
          </ac:grpSpMkLst>
        </pc:grpChg>
        <pc:grpChg chg="add del mod">
          <ac:chgData name="Koustubh Sharma" userId="a225a5e5-22f9-48a7-8201-395f6b459ee4" providerId="ADAL" clId="{CA46B3B0-0F85-4D1C-A7E8-DACEA73A90DC}" dt="2017-12-03T12:49:57.048" v="683" actId="478"/>
          <ac:grpSpMkLst>
            <pc:docMk/>
            <pc:sldMk cId="4061289230" sldId="381"/>
            <ac:grpSpMk id="64" creationId="{3F0BDE0E-3628-406A-B3BB-C99D694A08D4}"/>
          </ac:grpSpMkLst>
        </pc:grpChg>
        <pc:grpChg chg="add mod">
          <ac:chgData name="Koustubh Sharma" userId="a225a5e5-22f9-48a7-8201-395f6b459ee4" providerId="ADAL" clId="{CA46B3B0-0F85-4D1C-A7E8-DACEA73A90DC}" dt="2017-12-03T12:49:16.165" v="671" actId="478"/>
          <ac:grpSpMkLst>
            <pc:docMk/>
            <pc:sldMk cId="4061289230" sldId="381"/>
            <ac:grpSpMk id="66" creationId="{37B1ECFF-AF86-4E91-92BF-6DBAE4104A74}"/>
          </ac:grpSpMkLst>
        </pc:grpChg>
        <pc:grpChg chg="add mod">
          <ac:chgData name="Koustubh Sharma" userId="a225a5e5-22f9-48a7-8201-395f6b459ee4" providerId="ADAL" clId="{CA46B3B0-0F85-4D1C-A7E8-DACEA73A90DC}" dt="2017-12-03T12:49:16.165" v="671" actId="478"/>
          <ac:grpSpMkLst>
            <pc:docMk/>
            <pc:sldMk cId="4061289230" sldId="381"/>
            <ac:grpSpMk id="69" creationId="{C46270BB-075F-47D7-B341-5BE0FF12A201}"/>
          </ac:grpSpMkLst>
        </pc:grpChg>
        <pc:grpChg chg="add mod">
          <ac:chgData name="Koustubh Sharma" userId="a225a5e5-22f9-48a7-8201-395f6b459ee4" providerId="ADAL" clId="{CA46B3B0-0F85-4D1C-A7E8-DACEA73A90DC}" dt="2017-12-03T12:49:16.165" v="671" actId="478"/>
          <ac:grpSpMkLst>
            <pc:docMk/>
            <pc:sldMk cId="4061289230" sldId="381"/>
            <ac:grpSpMk id="70" creationId="{4230F1CC-B721-45D2-A104-4798E03973A0}"/>
          </ac:grpSpMkLst>
        </pc:grpChg>
        <pc:grpChg chg="add mod">
          <ac:chgData name="Koustubh Sharma" userId="a225a5e5-22f9-48a7-8201-395f6b459ee4" providerId="ADAL" clId="{CA46B3B0-0F85-4D1C-A7E8-DACEA73A90DC}" dt="2017-12-03T12:49:16.165" v="671" actId="478"/>
          <ac:grpSpMkLst>
            <pc:docMk/>
            <pc:sldMk cId="4061289230" sldId="381"/>
            <ac:grpSpMk id="71" creationId="{9812D78C-4780-486B-A8F7-9EEF969D3C7A}"/>
          </ac:grpSpMkLst>
        </pc:grpChg>
        <pc:picChg chg="del">
          <ac:chgData name="Koustubh Sharma" userId="a225a5e5-22f9-48a7-8201-395f6b459ee4" providerId="ADAL" clId="{CA46B3B0-0F85-4D1C-A7E8-DACEA73A90DC}" dt="2017-12-03T12:48:59.267" v="668" actId="478"/>
          <ac:picMkLst>
            <pc:docMk/>
            <pc:sldMk cId="4061289230" sldId="381"/>
            <ac:picMk id="4" creationId="{00000000-0000-0000-0000-000000000000}"/>
          </ac:picMkLst>
        </pc:picChg>
        <pc:picChg chg="del mod">
          <ac:chgData name="Koustubh Sharma" userId="a225a5e5-22f9-48a7-8201-395f6b459ee4" providerId="ADAL" clId="{CA46B3B0-0F85-4D1C-A7E8-DACEA73A90DC}" dt="2017-12-03T12:49:50.621" v="681" actId="478"/>
          <ac:picMkLst>
            <pc:docMk/>
            <pc:sldMk cId="4061289230" sldId="381"/>
            <ac:picMk id="7" creationId="{00000000-0000-0000-0000-000000000000}"/>
          </ac:picMkLst>
        </pc:picChg>
        <pc:cxnChg chg="add">
          <ac:chgData name="Koustubh Sharma" userId="a225a5e5-22f9-48a7-8201-395f6b459ee4" providerId="ADAL" clId="{CA46B3B0-0F85-4D1C-A7E8-DACEA73A90DC}" dt="2017-12-03T12:49:16.165" v="671" actId="478"/>
          <ac:cxnSpMkLst>
            <pc:docMk/>
            <pc:sldMk cId="4061289230" sldId="381"/>
            <ac:cxnSpMk id="30" creationId="{B5125E92-6C1A-4FC3-8ED9-9C7188866E27}"/>
          </ac:cxnSpMkLst>
        </pc:cxnChg>
        <pc:cxnChg chg="add">
          <ac:chgData name="Koustubh Sharma" userId="a225a5e5-22f9-48a7-8201-395f6b459ee4" providerId="ADAL" clId="{CA46B3B0-0F85-4D1C-A7E8-DACEA73A90DC}" dt="2017-12-03T12:49:16.165" v="671" actId="478"/>
          <ac:cxnSpMkLst>
            <pc:docMk/>
            <pc:sldMk cId="4061289230" sldId="381"/>
            <ac:cxnSpMk id="33" creationId="{4215FC7C-AC4E-40D1-AF9B-2FE7C1AE20CB}"/>
          </ac:cxnSpMkLst>
        </pc:cxnChg>
        <pc:cxnChg chg="add">
          <ac:chgData name="Koustubh Sharma" userId="a225a5e5-22f9-48a7-8201-395f6b459ee4" providerId="ADAL" clId="{CA46B3B0-0F85-4D1C-A7E8-DACEA73A90DC}" dt="2017-12-03T12:49:16.165" v="671" actId="478"/>
          <ac:cxnSpMkLst>
            <pc:docMk/>
            <pc:sldMk cId="4061289230" sldId="381"/>
            <ac:cxnSpMk id="34" creationId="{35BC33D9-3C0F-4607-9A84-315128638258}"/>
          </ac:cxnSpMkLst>
        </pc:cxnChg>
        <pc:cxnChg chg="add">
          <ac:chgData name="Koustubh Sharma" userId="a225a5e5-22f9-48a7-8201-395f6b459ee4" providerId="ADAL" clId="{CA46B3B0-0F85-4D1C-A7E8-DACEA73A90DC}" dt="2017-12-03T12:49:16.165" v="671" actId="478"/>
          <ac:cxnSpMkLst>
            <pc:docMk/>
            <pc:sldMk cId="4061289230" sldId="381"/>
            <ac:cxnSpMk id="36" creationId="{702E479E-84D3-47DC-B72D-AD620D499A7D}"/>
          </ac:cxnSpMkLst>
        </pc:cxnChg>
        <pc:cxnChg chg="add">
          <ac:chgData name="Koustubh Sharma" userId="a225a5e5-22f9-48a7-8201-395f6b459ee4" providerId="ADAL" clId="{CA46B3B0-0F85-4D1C-A7E8-DACEA73A90DC}" dt="2017-12-03T12:49:16.165" v="671" actId="478"/>
          <ac:cxnSpMkLst>
            <pc:docMk/>
            <pc:sldMk cId="4061289230" sldId="381"/>
            <ac:cxnSpMk id="37" creationId="{971ADC18-7C13-496B-8BBD-32E04150A18B}"/>
          </ac:cxnSpMkLst>
        </pc:cxnChg>
        <pc:cxnChg chg="add">
          <ac:chgData name="Koustubh Sharma" userId="a225a5e5-22f9-48a7-8201-395f6b459ee4" providerId="ADAL" clId="{CA46B3B0-0F85-4D1C-A7E8-DACEA73A90DC}" dt="2017-12-03T12:49:16.165" v="671" actId="478"/>
          <ac:cxnSpMkLst>
            <pc:docMk/>
            <pc:sldMk cId="4061289230" sldId="381"/>
            <ac:cxnSpMk id="38" creationId="{37F3DB71-29F7-49BD-B31D-31550751FE9E}"/>
          </ac:cxnSpMkLst>
        </pc:cxnChg>
        <pc:cxnChg chg="add">
          <ac:chgData name="Koustubh Sharma" userId="a225a5e5-22f9-48a7-8201-395f6b459ee4" providerId="ADAL" clId="{CA46B3B0-0F85-4D1C-A7E8-DACEA73A90DC}" dt="2017-12-03T12:49:16.165" v="671" actId="478"/>
          <ac:cxnSpMkLst>
            <pc:docMk/>
            <pc:sldMk cId="4061289230" sldId="381"/>
            <ac:cxnSpMk id="51" creationId="{E3296207-A5AE-4235-A9FE-65C6A2E312E3}"/>
          </ac:cxnSpMkLst>
        </pc:cxnChg>
        <pc:cxnChg chg="add">
          <ac:chgData name="Koustubh Sharma" userId="a225a5e5-22f9-48a7-8201-395f6b459ee4" providerId="ADAL" clId="{CA46B3B0-0F85-4D1C-A7E8-DACEA73A90DC}" dt="2017-12-03T12:49:16.165" v="671" actId="478"/>
          <ac:cxnSpMkLst>
            <pc:docMk/>
            <pc:sldMk cId="4061289230" sldId="381"/>
            <ac:cxnSpMk id="52" creationId="{F2FA04C2-04B9-45CB-B847-10580BAFDADE}"/>
          </ac:cxnSpMkLst>
        </pc:cxnChg>
        <pc:cxnChg chg="add">
          <ac:chgData name="Koustubh Sharma" userId="a225a5e5-22f9-48a7-8201-395f6b459ee4" providerId="ADAL" clId="{CA46B3B0-0F85-4D1C-A7E8-DACEA73A90DC}" dt="2017-12-03T12:49:16.165" v="671" actId="478"/>
          <ac:cxnSpMkLst>
            <pc:docMk/>
            <pc:sldMk cId="4061289230" sldId="381"/>
            <ac:cxnSpMk id="54" creationId="{D23C09D7-10B6-4D44-B4D2-121BB4EEC196}"/>
          </ac:cxnSpMkLst>
        </pc:cxnChg>
        <pc:cxnChg chg="add del">
          <ac:chgData name="Koustubh Sharma" userId="a225a5e5-22f9-48a7-8201-395f6b459ee4" providerId="ADAL" clId="{CA46B3B0-0F85-4D1C-A7E8-DACEA73A90DC}" dt="2017-12-03T12:50:16.615" v="685" actId="478"/>
          <ac:cxnSpMkLst>
            <pc:docMk/>
            <pc:sldMk cId="4061289230" sldId="381"/>
            <ac:cxnSpMk id="55" creationId="{34C7F770-C2F4-490B-B436-9D3335C72B0E}"/>
          </ac:cxnSpMkLst>
        </pc:cxnChg>
        <pc:cxnChg chg="add">
          <ac:chgData name="Koustubh Sharma" userId="a225a5e5-22f9-48a7-8201-395f6b459ee4" providerId="ADAL" clId="{CA46B3B0-0F85-4D1C-A7E8-DACEA73A90DC}" dt="2017-12-03T12:49:16.165" v="671" actId="478"/>
          <ac:cxnSpMkLst>
            <pc:docMk/>
            <pc:sldMk cId="4061289230" sldId="381"/>
            <ac:cxnSpMk id="57" creationId="{F10E0778-B556-414A-9D88-B0E46E9EBEDE}"/>
          </ac:cxnSpMkLst>
        </pc:cxnChg>
        <pc:cxnChg chg="add">
          <ac:chgData name="Koustubh Sharma" userId="a225a5e5-22f9-48a7-8201-395f6b459ee4" providerId="ADAL" clId="{CA46B3B0-0F85-4D1C-A7E8-DACEA73A90DC}" dt="2017-12-03T12:49:16.165" v="671" actId="478"/>
          <ac:cxnSpMkLst>
            <pc:docMk/>
            <pc:sldMk cId="4061289230" sldId="381"/>
            <ac:cxnSpMk id="58" creationId="{1C644313-B1BF-4B5D-8EF8-A921FA24277F}"/>
          </ac:cxnSpMkLst>
        </pc:cxnChg>
        <pc:cxnChg chg="add del">
          <ac:chgData name="Koustubh Sharma" userId="a225a5e5-22f9-48a7-8201-395f6b459ee4" providerId="ADAL" clId="{CA46B3B0-0F85-4D1C-A7E8-DACEA73A90DC}" dt="2017-12-03T12:50:21.102" v="687" actId="478"/>
          <ac:cxnSpMkLst>
            <pc:docMk/>
            <pc:sldMk cId="4061289230" sldId="381"/>
            <ac:cxnSpMk id="59" creationId="{FB8FA647-21B9-4E88-9972-8A4F4258A804}"/>
          </ac:cxnSpMkLst>
        </pc:cxnChg>
        <pc:cxnChg chg="add">
          <ac:chgData name="Koustubh Sharma" userId="a225a5e5-22f9-48a7-8201-395f6b459ee4" providerId="ADAL" clId="{CA46B3B0-0F85-4D1C-A7E8-DACEA73A90DC}" dt="2017-12-03T12:49:16.165" v="671" actId="478"/>
          <ac:cxnSpMkLst>
            <pc:docMk/>
            <pc:sldMk cId="4061289230" sldId="381"/>
            <ac:cxnSpMk id="65" creationId="{A772A9B0-9955-4ADF-AA32-1064D302E535}"/>
          </ac:cxnSpMkLst>
        </pc:cxnChg>
        <pc:cxnChg chg="add">
          <ac:chgData name="Koustubh Sharma" userId="a225a5e5-22f9-48a7-8201-395f6b459ee4" providerId="ADAL" clId="{CA46B3B0-0F85-4D1C-A7E8-DACEA73A90DC}" dt="2017-12-03T12:49:16.165" v="671" actId="478"/>
          <ac:cxnSpMkLst>
            <pc:docMk/>
            <pc:sldMk cId="4061289230" sldId="381"/>
            <ac:cxnSpMk id="74" creationId="{E4A8246B-9250-45CE-9D56-1F12D956DAAB}"/>
          </ac:cxnSpMkLst>
        </pc:cxnChg>
        <pc:cxnChg chg="add">
          <ac:chgData name="Koustubh Sharma" userId="a225a5e5-22f9-48a7-8201-395f6b459ee4" providerId="ADAL" clId="{CA46B3B0-0F85-4D1C-A7E8-DACEA73A90DC}" dt="2017-12-03T12:49:16.165" v="671" actId="478"/>
          <ac:cxnSpMkLst>
            <pc:docMk/>
            <pc:sldMk cId="4061289230" sldId="381"/>
            <ac:cxnSpMk id="75" creationId="{B3825731-4B2D-4DB7-A4E6-F113B53604C7}"/>
          </ac:cxnSpMkLst>
        </pc:cxnChg>
        <pc:cxnChg chg="add">
          <ac:chgData name="Koustubh Sharma" userId="a225a5e5-22f9-48a7-8201-395f6b459ee4" providerId="ADAL" clId="{CA46B3B0-0F85-4D1C-A7E8-DACEA73A90DC}" dt="2017-12-03T12:49:16.165" v="671" actId="478"/>
          <ac:cxnSpMkLst>
            <pc:docMk/>
            <pc:sldMk cId="4061289230" sldId="381"/>
            <ac:cxnSpMk id="76" creationId="{A2E35ACC-F55F-4B78-B350-8FA83BAC81CD}"/>
          </ac:cxnSpMkLst>
        </pc:cxnChg>
        <pc:cxnChg chg="add del">
          <ac:chgData name="Koustubh Sharma" userId="a225a5e5-22f9-48a7-8201-395f6b459ee4" providerId="ADAL" clId="{CA46B3B0-0F85-4D1C-A7E8-DACEA73A90DC}" dt="2017-12-03T12:50:37.854" v="691" actId="478"/>
          <ac:cxnSpMkLst>
            <pc:docMk/>
            <pc:sldMk cId="4061289230" sldId="381"/>
            <ac:cxnSpMk id="77" creationId="{281C9B60-23A6-439A-B1B8-FF537828FC46}"/>
          </ac:cxnSpMkLst>
        </pc:cxnChg>
        <pc:cxnChg chg="add">
          <ac:chgData name="Koustubh Sharma" userId="a225a5e5-22f9-48a7-8201-395f6b459ee4" providerId="ADAL" clId="{CA46B3B0-0F85-4D1C-A7E8-DACEA73A90DC}" dt="2017-12-03T12:49:16.165" v="671" actId="478"/>
          <ac:cxnSpMkLst>
            <pc:docMk/>
            <pc:sldMk cId="4061289230" sldId="381"/>
            <ac:cxnSpMk id="78" creationId="{0F990610-D31A-4205-A8AA-89EC014F10E2}"/>
          </ac:cxnSpMkLst>
        </pc:cxnChg>
        <pc:cxnChg chg="add">
          <ac:chgData name="Koustubh Sharma" userId="a225a5e5-22f9-48a7-8201-395f6b459ee4" providerId="ADAL" clId="{CA46B3B0-0F85-4D1C-A7E8-DACEA73A90DC}" dt="2017-12-03T12:49:16.165" v="671" actId="478"/>
          <ac:cxnSpMkLst>
            <pc:docMk/>
            <pc:sldMk cId="4061289230" sldId="381"/>
            <ac:cxnSpMk id="80" creationId="{D94E64A0-377B-4660-8F10-D2CAC28AAE5F}"/>
          </ac:cxnSpMkLst>
        </pc:cxnChg>
        <pc:cxnChg chg="add">
          <ac:chgData name="Koustubh Sharma" userId="a225a5e5-22f9-48a7-8201-395f6b459ee4" providerId="ADAL" clId="{CA46B3B0-0F85-4D1C-A7E8-DACEA73A90DC}" dt="2017-12-03T12:49:16.165" v="671" actId="478"/>
          <ac:cxnSpMkLst>
            <pc:docMk/>
            <pc:sldMk cId="4061289230" sldId="381"/>
            <ac:cxnSpMk id="81" creationId="{391DE9D7-BDE2-4EDD-80CB-E26CF1FE684A}"/>
          </ac:cxnSpMkLst>
        </pc:cxnChg>
        <pc:cxnChg chg="add">
          <ac:chgData name="Koustubh Sharma" userId="a225a5e5-22f9-48a7-8201-395f6b459ee4" providerId="ADAL" clId="{CA46B3B0-0F85-4D1C-A7E8-DACEA73A90DC}" dt="2017-12-03T12:49:16.165" v="671" actId="478"/>
          <ac:cxnSpMkLst>
            <pc:docMk/>
            <pc:sldMk cId="4061289230" sldId="381"/>
            <ac:cxnSpMk id="82" creationId="{38C3DE1A-6CDF-4030-81EC-C9FEED48F656}"/>
          </ac:cxnSpMkLst>
        </pc:cxnChg>
        <pc:cxnChg chg="add">
          <ac:chgData name="Koustubh Sharma" userId="a225a5e5-22f9-48a7-8201-395f6b459ee4" providerId="ADAL" clId="{CA46B3B0-0F85-4D1C-A7E8-DACEA73A90DC}" dt="2017-12-03T12:49:16.165" v="671" actId="478"/>
          <ac:cxnSpMkLst>
            <pc:docMk/>
            <pc:sldMk cId="4061289230" sldId="381"/>
            <ac:cxnSpMk id="83" creationId="{CE8B3ECC-B958-4DC7-8E2B-2760D581B7AB}"/>
          </ac:cxnSpMkLst>
        </pc:cxnChg>
        <pc:cxnChg chg="add">
          <ac:chgData name="Koustubh Sharma" userId="a225a5e5-22f9-48a7-8201-395f6b459ee4" providerId="ADAL" clId="{CA46B3B0-0F85-4D1C-A7E8-DACEA73A90DC}" dt="2017-12-03T12:49:16.165" v="671" actId="478"/>
          <ac:cxnSpMkLst>
            <pc:docMk/>
            <pc:sldMk cId="4061289230" sldId="381"/>
            <ac:cxnSpMk id="84" creationId="{60B0C4D8-3E7B-4703-91CF-BC01BC9DF6F7}"/>
          </ac:cxnSpMkLst>
        </pc:cxnChg>
        <pc:cxnChg chg="add del">
          <ac:chgData name="Koustubh Sharma" userId="a225a5e5-22f9-48a7-8201-395f6b459ee4" providerId="ADAL" clId="{CA46B3B0-0F85-4D1C-A7E8-DACEA73A90DC}" dt="2017-12-03T12:50:31.966" v="689" actId="478"/>
          <ac:cxnSpMkLst>
            <pc:docMk/>
            <pc:sldMk cId="4061289230" sldId="381"/>
            <ac:cxnSpMk id="85" creationId="{612A0D95-D2AC-4DC7-A0E0-0255912D032A}"/>
          </ac:cxnSpMkLst>
        </pc:cxnChg>
      </pc:sldChg>
      <pc:sldChg chg="addSp delSp modSp">
        <pc:chgData name="Koustubh Sharma" userId="a225a5e5-22f9-48a7-8201-395f6b459ee4" providerId="ADAL" clId="{CA46B3B0-0F85-4D1C-A7E8-DACEA73A90DC}" dt="2017-12-03T12:54:31.880" v="767" actId="20577"/>
        <pc:sldMkLst>
          <pc:docMk/>
          <pc:sldMk cId="2165466923" sldId="382"/>
        </pc:sldMkLst>
        <pc:spChg chg="mod">
          <ac:chgData name="Koustubh Sharma" userId="a225a5e5-22f9-48a7-8201-395f6b459ee4" providerId="ADAL" clId="{CA46B3B0-0F85-4D1C-A7E8-DACEA73A90DC}" dt="2017-12-03T12:54:31.880" v="767" actId="20577"/>
          <ac:spMkLst>
            <pc:docMk/>
            <pc:sldMk cId="2165466923" sldId="382"/>
            <ac:spMk id="2" creationId="{00000000-0000-0000-0000-000000000000}"/>
          </ac:spMkLst>
        </pc:spChg>
        <pc:spChg chg="add del">
          <ac:chgData name="Koustubh Sharma" userId="a225a5e5-22f9-48a7-8201-395f6b459ee4" providerId="ADAL" clId="{CA46B3B0-0F85-4D1C-A7E8-DACEA73A90DC}" dt="2017-12-03T12:51:35.331" v="693" actId="20577"/>
          <ac:spMkLst>
            <pc:docMk/>
            <pc:sldMk cId="2165466923" sldId="382"/>
            <ac:spMk id="6" creationId="{5B81754C-2770-4587-8DC5-E33E4A942524}"/>
          </ac:spMkLst>
        </pc:spChg>
        <pc:spChg chg="del">
          <ac:chgData name="Koustubh Sharma" userId="a225a5e5-22f9-48a7-8201-395f6b459ee4" providerId="ADAL" clId="{CA46B3B0-0F85-4D1C-A7E8-DACEA73A90DC}" dt="2017-12-03T12:54:12.718" v="709" actId="478"/>
          <ac:spMkLst>
            <pc:docMk/>
            <pc:sldMk cId="2165466923" sldId="382"/>
            <ac:spMk id="7" creationId="{00000000-0000-0000-0000-000000000000}"/>
          </ac:spMkLst>
        </pc:spChg>
        <pc:spChg chg="add del">
          <ac:chgData name="Koustubh Sharma" userId="a225a5e5-22f9-48a7-8201-395f6b459ee4" providerId="ADAL" clId="{CA46B3B0-0F85-4D1C-A7E8-DACEA73A90DC}" dt="2017-12-03T12:51:35.331" v="693" actId="20577"/>
          <ac:spMkLst>
            <pc:docMk/>
            <pc:sldMk cId="2165466923" sldId="382"/>
            <ac:spMk id="8" creationId="{599F7F74-30BD-49D9-B29F-6A1C06C5E41D}"/>
          </ac:spMkLst>
        </pc:spChg>
        <pc:spChg chg="add del">
          <ac:chgData name="Koustubh Sharma" userId="a225a5e5-22f9-48a7-8201-395f6b459ee4" providerId="ADAL" clId="{CA46B3B0-0F85-4D1C-A7E8-DACEA73A90DC}" dt="2017-12-03T12:51:35.331" v="693" actId="20577"/>
          <ac:spMkLst>
            <pc:docMk/>
            <pc:sldMk cId="2165466923" sldId="382"/>
            <ac:spMk id="9" creationId="{28FFA621-646D-4867-ADE3-7AE7895A76AD}"/>
          </ac:spMkLst>
        </pc:spChg>
        <pc:spChg chg="add del">
          <ac:chgData name="Koustubh Sharma" userId="a225a5e5-22f9-48a7-8201-395f6b459ee4" providerId="ADAL" clId="{CA46B3B0-0F85-4D1C-A7E8-DACEA73A90DC}" dt="2017-12-03T12:51:35.331" v="693" actId="20577"/>
          <ac:spMkLst>
            <pc:docMk/>
            <pc:sldMk cId="2165466923" sldId="382"/>
            <ac:spMk id="10" creationId="{94E97F5F-0A62-43CB-B09A-168FF509D0D6}"/>
          </ac:spMkLst>
        </pc:spChg>
        <pc:spChg chg="add del">
          <ac:chgData name="Koustubh Sharma" userId="a225a5e5-22f9-48a7-8201-395f6b459ee4" providerId="ADAL" clId="{CA46B3B0-0F85-4D1C-A7E8-DACEA73A90DC}" dt="2017-12-03T12:51:35.331" v="693" actId="20577"/>
          <ac:spMkLst>
            <pc:docMk/>
            <pc:sldMk cId="2165466923" sldId="382"/>
            <ac:spMk id="11" creationId="{431839FB-0ADE-452D-A3F7-5CF450CFFFBE}"/>
          </ac:spMkLst>
        </pc:spChg>
        <pc:spChg chg="add del">
          <ac:chgData name="Koustubh Sharma" userId="a225a5e5-22f9-48a7-8201-395f6b459ee4" providerId="ADAL" clId="{CA46B3B0-0F85-4D1C-A7E8-DACEA73A90DC}" dt="2017-12-03T12:51:35.331" v="693" actId="20577"/>
          <ac:spMkLst>
            <pc:docMk/>
            <pc:sldMk cId="2165466923" sldId="382"/>
            <ac:spMk id="12" creationId="{8CE55DF3-A3F8-4F8F-8488-74B21956BAFA}"/>
          </ac:spMkLst>
        </pc:spChg>
        <pc:spChg chg="add del">
          <ac:chgData name="Koustubh Sharma" userId="a225a5e5-22f9-48a7-8201-395f6b459ee4" providerId="ADAL" clId="{CA46B3B0-0F85-4D1C-A7E8-DACEA73A90DC}" dt="2017-12-03T12:51:35.331" v="693" actId="20577"/>
          <ac:spMkLst>
            <pc:docMk/>
            <pc:sldMk cId="2165466923" sldId="382"/>
            <ac:spMk id="13" creationId="{079C4718-758C-49E4-A0FD-20D5C8DFC406}"/>
          </ac:spMkLst>
        </pc:spChg>
        <pc:spChg chg="add del">
          <ac:chgData name="Koustubh Sharma" userId="a225a5e5-22f9-48a7-8201-395f6b459ee4" providerId="ADAL" clId="{CA46B3B0-0F85-4D1C-A7E8-DACEA73A90DC}" dt="2017-12-03T12:51:35.331" v="693" actId="20577"/>
          <ac:spMkLst>
            <pc:docMk/>
            <pc:sldMk cId="2165466923" sldId="382"/>
            <ac:spMk id="16" creationId="{69ED8348-6BA9-4925-93B1-B381239A5C6D}"/>
          </ac:spMkLst>
        </pc:spChg>
        <pc:spChg chg="add del">
          <ac:chgData name="Koustubh Sharma" userId="a225a5e5-22f9-48a7-8201-395f6b459ee4" providerId="ADAL" clId="{CA46B3B0-0F85-4D1C-A7E8-DACEA73A90DC}" dt="2017-12-03T12:51:35.331" v="693" actId="20577"/>
          <ac:spMkLst>
            <pc:docMk/>
            <pc:sldMk cId="2165466923" sldId="382"/>
            <ac:spMk id="17" creationId="{7E314D9B-B0C9-4302-A062-46ADDB3F87F7}"/>
          </ac:spMkLst>
        </pc:spChg>
        <pc:spChg chg="add del">
          <ac:chgData name="Koustubh Sharma" userId="a225a5e5-22f9-48a7-8201-395f6b459ee4" providerId="ADAL" clId="{CA46B3B0-0F85-4D1C-A7E8-DACEA73A90DC}" dt="2017-12-03T12:51:35.331" v="693" actId="20577"/>
          <ac:spMkLst>
            <pc:docMk/>
            <pc:sldMk cId="2165466923" sldId="382"/>
            <ac:spMk id="18" creationId="{2463A9B1-E896-40B4-BFE5-CA758179ADFF}"/>
          </ac:spMkLst>
        </pc:spChg>
        <pc:spChg chg="add del">
          <ac:chgData name="Koustubh Sharma" userId="a225a5e5-22f9-48a7-8201-395f6b459ee4" providerId="ADAL" clId="{CA46B3B0-0F85-4D1C-A7E8-DACEA73A90DC}" dt="2017-12-03T12:51:35.331" v="693" actId="20577"/>
          <ac:spMkLst>
            <pc:docMk/>
            <pc:sldMk cId="2165466923" sldId="382"/>
            <ac:spMk id="19" creationId="{9D280029-5476-4DED-87C0-CE7565F25F3A}"/>
          </ac:spMkLst>
        </pc:spChg>
        <pc:spChg chg="add del">
          <ac:chgData name="Koustubh Sharma" userId="a225a5e5-22f9-48a7-8201-395f6b459ee4" providerId="ADAL" clId="{CA46B3B0-0F85-4D1C-A7E8-DACEA73A90DC}" dt="2017-12-03T12:51:35.331" v="693" actId="20577"/>
          <ac:spMkLst>
            <pc:docMk/>
            <pc:sldMk cId="2165466923" sldId="382"/>
            <ac:spMk id="32" creationId="{95D38000-47DB-4607-B9B3-787BBA03A6FE}"/>
          </ac:spMkLst>
        </pc:spChg>
        <pc:spChg chg="add del">
          <ac:chgData name="Koustubh Sharma" userId="a225a5e5-22f9-48a7-8201-395f6b459ee4" providerId="ADAL" clId="{CA46B3B0-0F85-4D1C-A7E8-DACEA73A90DC}" dt="2017-12-03T12:51:35.331" v="693" actId="20577"/>
          <ac:spMkLst>
            <pc:docMk/>
            <pc:sldMk cId="2165466923" sldId="382"/>
            <ac:spMk id="33" creationId="{BA2E7B4D-D96B-4CC8-A3D0-4924CA9D7571}"/>
          </ac:spMkLst>
        </pc:spChg>
        <pc:spChg chg="add del">
          <ac:chgData name="Koustubh Sharma" userId="a225a5e5-22f9-48a7-8201-395f6b459ee4" providerId="ADAL" clId="{CA46B3B0-0F85-4D1C-A7E8-DACEA73A90DC}" dt="2017-12-03T12:51:35.331" v="693" actId="20577"/>
          <ac:spMkLst>
            <pc:docMk/>
            <pc:sldMk cId="2165466923" sldId="382"/>
            <ac:spMk id="34" creationId="{27FDF1F7-AC33-4660-A09B-266FD1986D16}"/>
          </ac:spMkLst>
        </pc:spChg>
        <pc:spChg chg="add del">
          <ac:chgData name="Koustubh Sharma" userId="a225a5e5-22f9-48a7-8201-395f6b459ee4" providerId="ADAL" clId="{CA46B3B0-0F85-4D1C-A7E8-DACEA73A90DC}" dt="2017-12-03T12:51:35.331" v="693" actId="20577"/>
          <ac:spMkLst>
            <pc:docMk/>
            <pc:sldMk cId="2165466923" sldId="382"/>
            <ac:spMk id="35" creationId="{7A1E1264-CDAA-4CFA-8FDA-1DFFDDBB9E80}"/>
          </ac:spMkLst>
        </pc:spChg>
        <pc:spChg chg="add del">
          <ac:chgData name="Koustubh Sharma" userId="a225a5e5-22f9-48a7-8201-395f6b459ee4" providerId="ADAL" clId="{CA46B3B0-0F85-4D1C-A7E8-DACEA73A90DC}" dt="2017-12-03T12:51:35.331" v="693" actId="20577"/>
          <ac:spMkLst>
            <pc:docMk/>
            <pc:sldMk cId="2165466923" sldId="382"/>
            <ac:spMk id="36" creationId="{A1B80BE0-DB7F-42CB-875B-AF4DEF4C8491}"/>
          </ac:spMkLst>
        </pc:spChg>
        <pc:spChg chg="add del">
          <ac:chgData name="Koustubh Sharma" userId="a225a5e5-22f9-48a7-8201-395f6b459ee4" providerId="ADAL" clId="{CA46B3B0-0F85-4D1C-A7E8-DACEA73A90DC}" dt="2017-12-03T12:51:35.331" v="693" actId="20577"/>
          <ac:spMkLst>
            <pc:docMk/>
            <pc:sldMk cId="2165466923" sldId="382"/>
            <ac:spMk id="37" creationId="{DF9A9A37-952E-43CB-B929-971C9C6C89F9}"/>
          </ac:spMkLst>
        </pc:spChg>
        <pc:spChg chg="add del mod">
          <ac:chgData name="Koustubh Sharma" userId="a225a5e5-22f9-48a7-8201-395f6b459ee4" providerId="ADAL" clId="{CA46B3B0-0F85-4D1C-A7E8-DACEA73A90DC}" dt="2017-12-03T12:54:02.466" v="707" actId="20577"/>
          <ac:spMkLst>
            <pc:docMk/>
            <pc:sldMk cId="2165466923" sldId="382"/>
            <ac:spMk id="38" creationId="{886B2FB3-4ECD-4F51-9598-E19CF5700BDE}"/>
          </ac:spMkLst>
        </pc:spChg>
        <pc:spChg chg="add del">
          <ac:chgData name="Koustubh Sharma" userId="a225a5e5-22f9-48a7-8201-395f6b459ee4" providerId="ADAL" clId="{CA46B3B0-0F85-4D1C-A7E8-DACEA73A90DC}" dt="2017-12-03T12:53:58.453" v="706" actId="20577"/>
          <ac:spMkLst>
            <pc:docMk/>
            <pc:sldMk cId="2165466923" sldId="382"/>
            <ac:spMk id="40" creationId="{519EA47E-EC81-4BA1-8F97-D192EA80B504}"/>
          </ac:spMkLst>
        </pc:spChg>
        <pc:spChg chg="add del">
          <ac:chgData name="Koustubh Sharma" userId="a225a5e5-22f9-48a7-8201-395f6b459ee4" providerId="ADAL" clId="{CA46B3B0-0F85-4D1C-A7E8-DACEA73A90DC}" dt="2017-12-03T12:53:58.453" v="706" actId="20577"/>
          <ac:spMkLst>
            <pc:docMk/>
            <pc:sldMk cId="2165466923" sldId="382"/>
            <ac:spMk id="41" creationId="{5CFF0876-BF56-49CF-B957-14C4388489A1}"/>
          </ac:spMkLst>
        </pc:spChg>
        <pc:spChg chg="add del">
          <ac:chgData name="Koustubh Sharma" userId="a225a5e5-22f9-48a7-8201-395f6b459ee4" providerId="ADAL" clId="{CA46B3B0-0F85-4D1C-A7E8-DACEA73A90DC}" dt="2017-12-03T12:53:58.453" v="706" actId="20577"/>
          <ac:spMkLst>
            <pc:docMk/>
            <pc:sldMk cId="2165466923" sldId="382"/>
            <ac:spMk id="42" creationId="{980E63E3-ADAE-4A56-B885-842A23C4E31A}"/>
          </ac:spMkLst>
        </pc:spChg>
        <pc:spChg chg="add del">
          <ac:chgData name="Koustubh Sharma" userId="a225a5e5-22f9-48a7-8201-395f6b459ee4" providerId="ADAL" clId="{CA46B3B0-0F85-4D1C-A7E8-DACEA73A90DC}" dt="2017-12-03T12:53:58.453" v="706" actId="20577"/>
          <ac:spMkLst>
            <pc:docMk/>
            <pc:sldMk cId="2165466923" sldId="382"/>
            <ac:spMk id="43" creationId="{B1F2ED37-2C98-4D8D-AE46-993F411F4262}"/>
          </ac:spMkLst>
        </pc:spChg>
        <pc:spChg chg="add del">
          <ac:chgData name="Koustubh Sharma" userId="a225a5e5-22f9-48a7-8201-395f6b459ee4" providerId="ADAL" clId="{CA46B3B0-0F85-4D1C-A7E8-DACEA73A90DC}" dt="2017-12-03T12:53:58.453" v="706" actId="20577"/>
          <ac:spMkLst>
            <pc:docMk/>
            <pc:sldMk cId="2165466923" sldId="382"/>
            <ac:spMk id="44" creationId="{4FFBE637-A53E-411A-9413-76DF5262D277}"/>
          </ac:spMkLst>
        </pc:spChg>
        <pc:spChg chg="add del">
          <ac:chgData name="Koustubh Sharma" userId="a225a5e5-22f9-48a7-8201-395f6b459ee4" providerId="ADAL" clId="{CA46B3B0-0F85-4D1C-A7E8-DACEA73A90DC}" dt="2017-12-03T12:53:58.453" v="706" actId="20577"/>
          <ac:spMkLst>
            <pc:docMk/>
            <pc:sldMk cId="2165466923" sldId="382"/>
            <ac:spMk id="45" creationId="{D2D26C0E-4384-49EB-8ADD-5893EFBA846E}"/>
          </ac:spMkLst>
        </pc:spChg>
        <pc:spChg chg="add del">
          <ac:chgData name="Koustubh Sharma" userId="a225a5e5-22f9-48a7-8201-395f6b459ee4" providerId="ADAL" clId="{CA46B3B0-0F85-4D1C-A7E8-DACEA73A90DC}" dt="2017-12-03T12:53:58.453" v="706" actId="20577"/>
          <ac:spMkLst>
            <pc:docMk/>
            <pc:sldMk cId="2165466923" sldId="382"/>
            <ac:spMk id="46" creationId="{3886A599-CE45-44DC-86AB-33E78D7AEB5D}"/>
          </ac:spMkLst>
        </pc:spChg>
        <pc:spChg chg="add del">
          <ac:chgData name="Koustubh Sharma" userId="a225a5e5-22f9-48a7-8201-395f6b459ee4" providerId="ADAL" clId="{CA46B3B0-0F85-4D1C-A7E8-DACEA73A90DC}" dt="2017-12-03T12:53:58.453" v="706" actId="20577"/>
          <ac:spMkLst>
            <pc:docMk/>
            <pc:sldMk cId="2165466923" sldId="382"/>
            <ac:spMk id="49" creationId="{B77511BD-D638-4FCC-A75F-B3BCC82EE822}"/>
          </ac:spMkLst>
        </pc:spChg>
        <pc:spChg chg="add del">
          <ac:chgData name="Koustubh Sharma" userId="a225a5e5-22f9-48a7-8201-395f6b459ee4" providerId="ADAL" clId="{CA46B3B0-0F85-4D1C-A7E8-DACEA73A90DC}" dt="2017-12-03T12:53:58.453" v="706" actId="20577"/>
          <ac:spMkLst>
            <pc:docMk/>
            <pc:sldMk cId="2165466923" sldId="382"/>
            <ac:spMk id="50" creationId="{FED27BA5-6EF4-453A-8A13-E05B6C900204}"/>
          </ac:spMkLst>
        </pc:spChg>
        <pc:spChg chg="add del">
          <ac:chgData name="Koustubh Sharma" userId="a225a5e5-22f9-48a7-8201-395f6b459ee4" providerId="ADAL" clId="{CA46B3B0-0F85-4D1C-A7E8-DACEA73A90DC}" dt="2017-12-03T12:53:58.453" v="706" actId="20577"/>
          <ac:spMkLst>
            <pc:docMk/>
            <pc:sldMk cId="2165466923" sldId="382"/>
            <ac:spMk id="51" creationId="{D55E9992-16ED-4DBC-BCDD-F6F2F8ECA6C4}"/>
          </ac:spMkLst>
        </pc:spChg>
        <pc:spChg chg="add del">
          <ac:chgData name="Koustubh Sharma" userId="a225a5e5-22f9-48a7-8201-395f6b459ee4" providerId="ADAL" clId="{CA46B3B0-0F85-4D1C-A7E8-DACEA73A90DC}" dt="2017-12-03T12:53:58.453" v="706" actId="20577"/>
          <ac:spMkLst>
            <pc:docMk/>
            <pc:sldMk cId="2165466923" sldId="382"/>
            <ac:spMk id="52" creationId="{FD2D13D6-4815-4C66-A4F3-72B5B50EDCEB}"/>
          </ac:spMkLst>
        </pc:spChg>
        <pc:spChg chg="add del">
          <ac:chgData name="Koustubh Sharma" userId="a225a5e5-22f9-48a7-8201-395f6b459ee4" providerId="ADAL" clId="{CA46B3B0-0F85-4D1C-A7E8-DACEA73A90DC}" dt="2017-12-03T12:53:58.453" v="706" actId="20577"/>
          <ac:spMkLst>
            <pc:docMk/>
            <pc:sldMk cId="2165466923" sldId="382"/>
            <ac:spMk id="65" creationId="{E65C242D-6F19-4A9E-9356-6A665BA9AE6A}"/>
          </ac:spMkLst>
        </pc:spChg>
        <pc:spChg chg="add del">
          <ac:chgData name="Koustubh Sharma" userId="a225a5e5-22f9-48a7-8201-395f6b459ee4" providerId="ADAL" clId="{CA46B3B0-0F85-4D1C-A7E8-DACEA73A90DC}" dt="2017-12-03T12:53:58.453" v="706" actId="20577"/>
          <ac:spMkLst>
            <pc:docMk/>
            <pc:sldMk cId="2165466923" sldId="382"/>
            <ac:spMk id="66" creationId="{DEA67A5A-3362-4DA9-8B7A-450EEF539A4B}"/>
          </ac:spMkLst>
        </pc:spChg>
        <pc:spChg chg="add del">
          <ac:chgData name="Koustubh Sharma" userId="a225a5e5-22f9-48a7-8201-395f6b459ee4" providerId="ADAL" clId="{CA46B3B0-0F85-4D1C-A7E8-DACEA73A90DC}" dt="2017-12-03T12:53:58.453" v="706" actId="20577"/>
          <ac:spMkLst>
            <pc:docMk/>
            <pc:sldMk cId="2165466923" sldId="382"/>
            <ac:spMk id="67" creationId="{E50F88BF-BC38-4C1E-BB7C-9A95EC685762}"/>
          </ac:spMkLst>
        </pc:spChg>
        <pc:spChg chg="add del">
          <ac:chgData name="Koustubh Sharma" userId="a225a5e5-22f9-48a7-8201-395f6b459ee4" providerId="ADAL" clId="{CA46B3B0-0F85-4D1C-A7E8-DACEA73A90DC}" dt="2017-12-03T12:53:58.453" v="706" actId="20577"/>
          <ac:spMkLst>
            <pc:docMk/>
            <pc:sldMk cId="2165466923" sldId="382"/>
            <ac:spMk id="68" creationId="{5F1FD2AE-A44F-48E3-AC2C-AE00C48A9378}"/>
          </ac:spMkLst>
        </pc:spChg>
        <pc:spChg chg="add del">
          <ac:chgData name="Koustubh Sharma" userId="a225a5e5-22f9-48a7-8201-395f6b459ee4" providerId="ADAL" clId="{CA46B3B0-0F85-4D1C-A7E8-DACEA73A90DC}" dt="2017-12-03T12:53:58.453" v="706" actId="20577"/>
          <ac:spMkLst>
            <pc:docMk/>
            <pc:sldMk cId="2165466923" sldId="382"/>
            <ac:spMk id="69" creationId="{3ED7AD6D-F06C-477F-B999-0F9037129ED2}"/>
          </ac:spMkLst>
        </pc:spChg>
        <pc:spChg chg="add del">
          <ac:chgData name="Koustubh Sharma" userId="a225a5e5-22f9-48a7-8201-395f6b459ee4" providerId="ADAL" clId="{CA46B3B0-0F85-4D1C-A7E8-DACEA73A90DC}" dt="2017-12-03T12:53:58.453" v="706" actId="20577"/>
          <ac:spMkLst>
            <pc:docMk/>
            <pc:sldMk cId="2165466923" sldId="382"/>
            <ac:spMk id="70" creationId="{F1E2E527-44E9-46D8-9416-78FD6908234C}"/>
          </ac:spMkLst>
        </pc:spChg>
        <pc:graphicFrameChg chg="add del">
          <ac:chgData name="Koustubh Sharma" userId="a225a5e5-22f9-48a7-8201-395f6b459ee4" providerId="ADAL" clId="{CA46B3B0-0F85-4D1C-A7E8-DACEA73A90DC}" dt="2017-12-03T12:51:35.331" v="693" actId="20577"/>
          <ac:graphicFrameMkLst>
            <pc:docMk/>
            <pc:sldMk cId="2165466923" sldId="382"/>
            <ac:graphicFrameMk id="3" creationId="{8A838435-EB87-4B5A-B23C-026554AA80EF}"/>
          </ac:graphicFrameMkLst>
        </pc:graphicFrameChg>
        <pc:graphicFrameChg chg="add del mod">
          <ac:chgData name="Koustubh Sharma" userId="a225a5e5-22f9-48a7-8201-395f6b459ee4" providerId="ADAL" clId="{CA46B3B0-0F85-4D1C-A7E8-DACEA73A90DC}" dt="2017-12-03T12:53:58.453" v="706" actId="20577"/>
          <ac:graphicFrameMkLst>
            <pc:docMk/>
            <pc:sldMk cId="2165466923" sldId="382"/>
            <ac:graphicFrameMk id="39" creationId="{3F15E8DE-2B4D-401F-A2EA-31FAB3987A19}"/>
          </ac:graphicFrameMkLst>
        </pc:graphicFrameChg>
        <pc:picChg chg="del">
          <ac:chgData name="Koustubh Sharma" userId="a225a5e5-22f9-48a7-8201-395f6b459ee4" providerId="ADAL" clId="{CA46B3B0-0F85-4D1C-A7E8-DACEA73A90DC}" dt="2017-12-03T12:51:45.377" v="694" actId="478"/>
          <ac:picMkLst>
            <pc:docMk/>
            <pc:sldMk cId="2165466923" sldId="382"/>
            <ac:picMk id="4" creationId="{00000000-0000-0000-0000-000000000000}"/>
          </ac:picMkLst>
        </pc:picChg>
        <pc:picChg chg="add mod">
          <ac:chgData name="Koustubh Sharma" userId="a225a5e5-22f9-48a7-8201-395f6b459ee4" providerId="ADAL" clId="{CA46B3B0-0F85-4D1C-A7E8-DACEA73A90DC}" dt="2017-12-03T12:54:07.279" v="708" actId="14100"/>
          <ac:picMkLst>
            <pc:docMk/>
            <pc:sldMk cId="2165466923" sldId="382"/>
            <ac:picMk id="71" creationId="{C6A974C4-2E8F-4603-82FA-50AE22721935}"/>
          </ac:picMkLst>
        </pc:picChg>
        <pc:cxnChg chg="add del">
          <ac:chgData name="Koustubh Sharma" userId="a225a5e5-22f9-48a7-8201-395f6b459ee4" providerId="ADAL" clId="{CA46B3B0-0F85-4D1C-A7E8-DACEA73A90DC}" dt="2017-12-03T12:51:35.331" v="693" actId="20577"/>
          <ac:cxnSpMkLst>
            <pc:docMk/>
            <pc:sldMk cId="2165466923" sldId="382"/>
            <ac:cxnSpMk id="14" creationId="{B3187633-3DBD-4666-B98D-6742953D9A77}"/>
          </ac:cxnSpMkLst>
        </pc:cxnChg>
        <pc:cxnChg chg="add del">
          <ac:chgData name="Koustubh Sharma" userId="a225a5e5-22f9-48a7-8201-395f6b459ee4" providerId="ADAL" clId="{CA46B3B0-0F85-4D1C-A7E8-DACEA73A90DC}" dt="2017-12-03T12:51:35.331" v="693" actId="20577"/>
          <ac:cxnSpMkLst>
            <pc:docMk/>
            <pc:sldMk cId="2165466923" sldId="382"/>
            <ac:cxnSpMk id="15" creationId="{3569EA2F-C7FA-4F35-90FC-88FD73EBDF27}"/>
          </ac:cxnSpMkLst>
        </pc:cxnChg>
        <pc:cxnChg chg="add del">
          <ac:chgData name="Koustubh Sharma" userId="a225a5e5-22f9-48a7-8201-395f6b459ee4" providerId="ADAL" clId="{CA46B3B0-0F85-4D1C-A7E8-DACEA73A90DC}" dt="2017-12-03T12:51:35.331" v="693" actId="20577"/>
          <ac:cxnSpMkLst>
            <pc:docMk/>
            <pc:sldMk cId="2165466923" sldId="382"/>
            <ac:cxnSpMk id="20" creationId="{8CF4D3B3-165B-446F-9F6E-CD4CC1B65353}"/>
          </ac:cxnSpMkLst>
        </pc:cxnChg>
        <pc:cxnChg chg="add del">
          <ac:chgData name="Koustubh Sharma" userId="a225a5e5-22f9-48a7-8201-395f6b459ee4" providerId="ADAL" clId="{CA46B3B0-0F85-4D1C-A7E8-DACEA73A90DC}" dt="2017-12-03T12:51:35.331" v="693" actId="20577"/>
          <ac:cxnSpMkLst>
            <pc:docMk/>
            <pc:sldMk cId="2165466923" sldId="382"/>
            <ac:cxnSpMk id="21" creationId="{8008AA27-D48B-4422-BECE-553BA5F0B02D}"/>
          </ac:cxnSpMkLst>
        </pc:cxnChg>
        <pc:cxnChg chg="add del">
          <ac:chgData name="Koustubh Sharma" userId="a225a5e5-22f9-48a7-8201-395f6b459ee4" providerId="ADAL" clId="{CA46B3B0-0F85-4D1C-A7E8-DACEA73A90DC}" dt="2017-12-03T12:51:35.331" v="693" actId="20577"/>
          <ac:cxnSpMkLst>
            <pc:docMk/>
            <pc:sldMk cId="2165466923" sldId="382"/>
            <ac:cxnSpMk id="22" creationId="{06BA1907-4CDE-4FB8-AA85-1444DD362081}"/>
          </ac:cxnSpMkLst>
        </pc:cxnChg>
        <pc:cxnChg chg="add del">
          <ac:chgData name="Koustubh Sharma" userId="a225a5e5-22f9-48a7-8201-395f6b459ee4" providerId="ADAL" clId="{CA46B3B0-0F85-4D1C-A7E8-DACEA73A90DC}" dt="2017-12-03T12:51:35.331" v="693" actId="20577"/>
          <ac:cxnSpMkLst>
            <pc:docMk/>
            <pc:sldMk cId="2165466923" sldId="382"/>
            <ac:cxnSpMk id="23" creationId="{AA7FAEA1-C9D1-4E60-892F-437FE7B85891}"/>
          </ac:cxnSpMkLst>
        </pc:cxnChg>
        <pc:cxnChg chg="add del">
          <ac:chgData name="Koustubh Sharma" userId="a225a5e5-22f9-48a7-8201-395f6b459ee4" providerId="ADAL" clId="{CA46B3B0-0F85-4D1C-A7E8-DACEA73A90DC}" dt="2017-12-03T12:51:35.331" v="693" actId="20577"/>
          <ac:cxnSpMkLst>
            <pc:docMk/>
            <pc:sldMk cId="2165466923" sldId="382"/>
            <ac:cxnSpMk id="24" creationId="{8F197162-C0C6-4494-9C04-2384124F6D64}"/>
          </ac:cxnSpMkLst>
        </pc:cxnChg>
        <pc:cxnChg chg="add del">
          <ac:chgData name="Koustubh Sharma" userId="a225a5e5-22f9-48a7-8201-395f6b459ee4" providerId="ADAL" clId="{CA46B3B0-0F85-4D1C-A7E8-DACEA73A90DC}" dt="2017-12-03T12:51:35.331" v="693" actId="20577"/>
          <ac:cxnSpMkLst>
            <pc:docMk/>
            <pc:sldMk cId="2165466923" sldId="382"/>
            <ac:cxnSpMk id="25" creationId="{4E5F14E9-ED60-4A82-8EE6-3A15AE1A4493}"/>
          </ac:cxnSpMkLst>
        </pc:cxnChg>
        <pc:cxnChg chg="add del">
          <ac:chgData name="Koustubh Sharma" userId="a225a5e5-22f9-48a7-8201-395f6b459ee4" providerId="ADAL" clId="{CA46B3B0-0F85-4D1C-A7E8-DACEA73A90DC}" dt="2017-12-03T12:51:35.331" v="693" actId="20577"/>
          <ac:cxnSpMkLst>
            <pc:docMk/>
            <pc:sldMk cId="2165466923" sldId="382"/>
            <ac:cxnSpMk id="26" creationId="{CA07DE21-1FC5-4343-B1B2-1F8461969ADE}"/>
          </ac:cxnSpMkLst>
        </pc:cxnChg>
        <pc:cxnChg chg="add del">
          <ac:chgData name="Koustubh Sharma" userId="a225a5e5-22f9-48a7-8201-395f6b459ee4" providerId="ADAL" clId="{CA46B3B0-0F85-4D1C-A7E8-DACEA73A90DC}" dt="2017-12-03T12:51:35.331" v="693" actId="20577"/>
          <ac:cxnSpMkLst>
            <pc:docMk/>
            <pc:sldMk cId="2165466923" sldId="382"/>
            <ac:cxnSpMk id="27" creationId="{8F39003D-848A-469D-9450-22F42FD2A669}"/>
          </ac:cxnSpMkLst>
        </pc:cxnChg>
        <pc:cxnChg chg="add del">
          <ac:chgData name="Koustubh Sharma" userId="a225a5e5-22f9-48a7-8201-395f6b459ee4" providerId="ADAL" clId="{CA46B3B0-0F85-4D1C-A7E8-DACEA73A90DC}" dt="2017-12-03T12:51:35.331" v="693" actId="20577"/>
          <ac:cxnSpMkLst>
            <pc:docMk/>
            <pc:sldMk cId="2165466923" sldId="382"/>
            <ac:cxnSpMk id="28" creationId="{9BD2495B-9784-435E-AAC1-B17CAB8F5859}"/>
          </ac:cxnSpMkLst>
        </pc:cxnChg>
        <pc:cxnChg chg="add del">
          <ac:chgData name="Koustubh Sharma" userId="a225a5e5-22f9-48a7-8201-395f6b459ee4" providerId="ADAL" clId="{CA46B3B0-0F85-4D1C-A7E8-DACEA73A90DC}" dt="2017-12-03T12:51:35.331" v="693" actId="20577"/>
          <ac:cxnSpMkLst>
            <pc:docMk/>
            <pc:sldMk cId="2165466923" sldId="382"/>
            <ac:cxnSpMk id="29" creationId="{4C801CCE-2BBA-457C-838A-CE3845FF3C58}"/>
          </ac:cxnSpMkLst>
        </pc:cxnChg>
        <pc:cxnChg chg="add del">
          <ac:chgData name="Koustubh Sharma" userId="a225a5e5-22f9-48a7-8201-395f6b459ee4" providerId="ADAL" clId="{CA46B3B0-0F85-4D1C-A7E8-DACEA73A90DC}" dt="2017-12-03T12:51:35.331" v="693" actId="20577"/>
          <ac:cxnSpMkLst>
            <pc:docMk/>
            <pc:sldMk cId="2165466923" sldId="382"/>
            <ac:cxnSpMk id="30" creationId="{E24C14CC-A689-47DA-8585-9E1DC3751F75}"/>
          </ac:cxnSpMkLst>
        </pc:cxnChg>
        <pc:cxnChg chg="add del">
          <ac:chgData name="Koustubh Sharma" userId="a225a5e5-22f9-48a7-8201-395f6b459ee4" providerId="ADAL" clId="{CA46B3B0-0F85-4D1C-A7E8-DACEA73A90DC}" dt="2017-12-03T12:51:35.331" v="693" actId="20577"/>
          <ac:cxnSpMkLst>
            <pc:docMk/>
            <pc:sldMk cId="2165466923" sldId="382"/>
            <ac:cxnSpMk id="31" creationId="{84681ECF-AE8C-4DC4-9A92-0D8C7FD85562}"/>
          </ac:cxnSpMkLst>
        </pc:cxnChg>
        <pc:cxnChg chg="add del">
          <ac:chgData name="Koustubh Sharma" userId="a225a5e5-22f9-48a7-8201-395f6b459ee4" providerId="ADAL" clId="{CA46B3B0-0F85-4D1C-A7E8-DACEA73A90DC}" dt="2017-12-03T12:53:58.453" v="706" actId="20577"/>
          <ac:cxnSpMkLst>
            <pc:docMk/>
            <pc:sldMk cId="2165466923" sldId="382"/>
            <ac:cxnSpMk id="47" creationId="{0F5AA754-0122-45D7-B661-8B3F01BD73DC}"/>
          </ac:cxnSpMkLst>
        </pc:cxnChg>
        <pc:cxnChg chg="add del">
          <ac:chgData name="Koustubh Sharma" userId="a225a5e5-22f9-48a7-8201-395f6b459ee4" providerId="ADAL" clId="{CA46B3B0-0F85-4D1C-A7E8-DACEA73A90DC}" dt="2017-12-03T12:53:58.453" v="706" actId="20577"/>
          <ac:cxnSpMkLst>
            <pc:docMk/>
            <pc:sldMk cId="2165466923" sldId="382"/>
            <ac:cxnSpMk id="48" creationId="{72724EE6-2C15-47B1-9877-0D167EBBBFC0}"/>
          </ac:cxnSpMkLst>
        </pc:cxnChg>
        <pc:cxnChg chg="add del">
          <ac:chgData name="Koustubh Sharma" userId="a225a5e5-22f9-48a7-8201-395f6b459ee4" providerId="ADAL" clId="{CA46B3B0-0F85-4D1C-A7E8-DACEA73A90DC}" dt="2017-12-03T12:53:58.453" v="706" actId="20577"/>
          <ac:cxnSpMkLst>
            <pc:docMk/>
            <pc:sldMk cId="2165466923" sldId="382"/>
            <ac:cxnSpMk id="53" creationId="{57D816AC-7D6B-46BA-AF6F-BC53AF4A6593}"/>
          </ac:cxnSpMkLst>
        </pc:cxnChg>
        <pc:cxnChg chg="add del">
          <ac:chgData name="Koustubh Sharma" userId="a225a5e5-22f9-48a7-8201-395f6b459ee4" providerId="ADAL" clId="{CA46B3B0-0F85-4D1C-A7E8-DACEA73A90DC}" dt="2017-12-03T12:53:58.453" v="706" actId="20577"/>
          <ac:cxnSpMkLst>
            <pc:docMk/>
            <pc:sldMk cId="2165466923" sldId="382"/>
            <ac:cxnSpMk id="54" creationId="{300E3A00-ED41-4526-8CE6-C20871DD38C8}"/>
          </ac:cxnSpMkLst>
        </pc:cxnChg>
        <pc:cxnChg chg="add del">
          <ac:chgData name="Koustubh Sharma" userId="a225a5e5-22f9-48a7-8201-395f6b459ee4" providerId="ADAL" clId="{CA46B3B0-0F85-4D1C-A7E8-DACEA73A90DC}" dt="2017-12-03T12:53:58.453" v="706" actId="20577"/>
          <ac:cxnSpMkLst>
            <pc:docMk/>
            <pc:sldMk cId="2165466923" sldId="382"/>
            <ac:cxnSpMk id="55" creationId="{6B4A6EE5-16CE-4048-BB38-6E5B0DCE2C5F}"/>
          </ac:cxnSpMkLst>
        </pc:cxnChg>
        <pc:cxnChg chg="add del">
          <ac:chgData name="Koustubh Sharma" userId="a225a5e5-22f9-48a7-8201-395f6b459ee4" providerId="ADAL" clId="{CA46B3B0-0F85-4D1C-A7E8-DACEA73A90DC}" dt="2017-12-03T12:53:58.453" v="706" actId="20577"/>
          <ac:cxnSpMkLst>
            <pc:docMk/>
            <pc:sldMk cId="2165466923" sldId="382"/>
            <ac:cxnSpMk id="56" creationId="{AE04A9C3-FAE7-4EA0-8FB5-6BE43A241722}"/>
          </ac:cxnSpMkLst>
        </pc:cxnChg>
        <pc:cxnChg chg="add del">
          <ac:chgData name="Koustubh Sharma" userId="a225a5e5-22f9-48a7-8201-395f6b459ee4" providerId="ADAL" clId="{CA46B3B0-0F85-4D1C-A7E8-DACEA73A90DC}" dt="2017-12-03T12:53:58.453" v="706" actId="20577"/>
          <ac:cxnSpMkLst>
            <pc:docMk/>
            <pc:sldMk cId="2165466923" sldId="382"/>
            <ac:cxnSpMk id="57" creationId="{0582ECB5-2A71-4E90-A645-B5C6BEB4EDCA}"/>
          </ac:cxnSpMkLst>
        </pc:cxnChg>
        <pc:cxnChg chg="add del">
          <ac:chgData name="Koustubh Sharma" userId="a225a5e5-22f9-48a7-8201-395f6b459ee4" providerId="ADAL" clId="{CA46B3B0-0F85-4D1C-A7E8-DACEA73A90DC}" dt="2017-12-03T12:53:58.453" v="706" actId="20577"/>
          <ac:cxnSpMkLst>
            <pc:docMk/>
            <pc:sldMk cId="2165466923" sldId="382"/>
            <ac:cxnSpMk id="58" creationId="{1CA99352-B5B3-41F2-B33F-82ED14675581}"/>
          </ac:cxnSpMkLst>
        </pc:cxnChg>
        <pc:cxnChg chg="add del">
          <ac:chgData name="Koustubh Sharma" userId="a225a5e5-22f9-48a7-8201-395f6b459ee4" providerId="ADAL" clId="{CA46B3B0-0F85-4D1C-A7E8-DACEA73A90DC}" dt="2017-12-03T12:53:58.453" v="706" actId="20577"/>
          <ac:cxnSpMkLst>
            <pc:docMk/>
            <pc:sldMk cId="2165466923" sldId="382"/>
            <ac:cxnSpMk id="59" creationId="{915B89FC-6727-4A0A-9E99-C11A09B88EF0}"/>
          </ac:cxnSpMkLst>
        </pc:cxnChg>
        <pc:cxnChg chg="add del">
          <ac:chgData name="Koustubh Sharma" userId="a225a5e5-22f9-48a7-8201-395f6b459ee4" providerId="ADAL" clId="{CA46B3B0-0F85-4D1C-A7E8-DACEA73A90DC}" dt="2017-12-03T12:53:58.453" v="706" actId="20577"/>
          <ac:cxnSpMkLst>
            <pc:docMk/>
            <pc:sldMk cId="2165466923" sldId="382"/>
            <ac:cxnSpMk id="60" creationId="{E5E5C9DD-F7E8-47D4-AEC8-A0E424A23C6E}"/>
          </ac:cxnSpMkLst>
        </pc:cxnChg>
        <pc:cxnChg chg="add del">
          <ac:chgData name="Koustubh Sharma" userId="a225a5e5-22f9-48a7-8201-395f6b459ee4" providerId="ADAL" clId="{CA46B3B0-0F85-4D1C-A7E8-DACEA73A90DC}" dt="2017-12-03T12:53:58.453" v="706" actId="20577"/>
          <ac:cxnSpMkLst>
            <pc:docMk/>
            <pc:sldMk cId="2165466923" sldId="382"/>
            <ac:cxnSpMk id="61" creationId="{9BF5F49E-BE92-47DD-B9E4-2E640E97616A}"/>
          </ac:cxnSpMkLst>
        </pc:cxnChg>
        <pc:cxnChg chg="add del">
          <ac:chgData name="Koustubh Sharma" userId="a225a5e5-22f9-48a7-8201-395f6b459ee4" providerId="ADAL" clId="{CA46B3B0-0F85-4D1C-A7E8-DACEA73A90DC}" dt="2017-12-03T12:53:58.453" v="706" actId="20577"/>
          <ac:cxnSpMkLst>
            <pc:docMk/>
            <pc:sldMk cId="2165466923" sldId="382"/>
            <ac:cxnSpMk id="62" creationId="{5670910A-DA8C-4851-A8EC-0F33EA269C95}"/>
          </ac:cxnSpMkLst>
        </pc:cxnChg>
        <pc:cxnChg chg="add del">
          <ac:chgData name="Koustubh Sharma" userId="a225a5e5-22f9-48a7-8201-395f6b459ee4" providerId="ADAL" clId="{CA46B3B0-0F85-4D1C-A7E8-DACEA73A90DC}" dt="2017-12-03T12:53:58.453" v="706" actId="20577"/>
          <ac:cxnSpMkLst>
            <pc:docMk/>
            <pc:sldMk cId="2165466923" sldId="382"/>
            <ac:cxnSpMk id="63" creationId="{FB4385AA-491D-4107-B28E-C5D89C1D88D9}"/>
          </ac:cxnSpMkLst>
        </pc:cxnChg>
        <pc:cxnChg chg="add del">
          <ac:chgData name="Koustubh Sharma" userId="a225a5e5-22f9-48a7-8201-395f6b459ee4" providerId="ADAL" clId="{CA46B3B0-0F85-4D1C-A7E8-DACEA73A90DC}" dt="2017-12-03T12:53:58.453" v="706" actId="20577"/>
          <ac:cxnSpMkLst>
            <pc:docMk/>
            <pc:sldMk cId="2165466923" sldId="382"/>
            <ac:cxnSpMk id="64" creationId="{A0814182-7EBA-4D8E-A73A-89C4AB6BD8D1}"/>
          </ac:cxnSpMkLst>
        </pc:cxnChg>
      </pc:sldChg>
      <pc:sldChg chg="modSp">
        <pc:chgData name="Koustubh Sharma" userId="a225a5e5-22f9-48a7-8201-395f6b459ee4" providerId="ADAL" clId="{CA46B3B0-0F85-4D1C-A7E8-DACEA73A90DC}" dt="2017-12-03T12:44:27.674" v="628" actId="20577"/>
        <pc:sldMkLst>
          <pc:docMk/>
          <pc:sldMk cId="2106114177" sldId="394"/>
        </pc:sldMkLst>
        <pc:spChg chg="mod">
          <ac:chgData name="Koustubh Sharma" userId="a225a5e5-22f9-48a7-8201-395f6b459ee4" providerId="ADAL" clId="{CA46B3B0-0F85-4D1C-A7E8-DACEA73A90DC}" dt="2017-12-03T12:40:15.282" v="78" actId="20577"/>
          <ac:spMkLst>
            <pc:docMk/>
            <pc:sldMk cId="2106114177" sldId="394"/>
            <ac:spMk id="2" creationId="{00000000-0000-0000-0000-000000000000}"/>
          </ac:spMkLst>
        </pc:spChg>
        <pc:spChg chg="mod">
          <ac:chgData name="Koustubh Sharma" userId="a225a5e5-22f9-48a7-8201-395f6b459ee4" providerId="ADAL" clId="{CA46B3B0-0F85-4D1C-A7E8-DACEA73A90DC}" dt="2017-12-03T12:44:27.674" v="628" actId="20577"/>
          <ac:spMkLst>
            <pc:docMk/>
            <pc:sldMk cId="2106114177" sldId="394"/>
            <ac:spMk id="3" creationId="{00000000-0000-0000-0000-000000000000}"/>
          </ac:spMkLst>
        </pc:spChg>
      </pc:sldChg>
      <pc:sldChg chg="addSp delSp modSp modNotesTx">
        <pc:chgData name="Koustubh Sharma" userId="a225a5e5-22f9-48a7-8201-395f6b459ee4" providerId="ADAL" clId="{CA46B3B0-0F85-4D1C-A7E8-DACEA73A90DC}" dt="2017-12-04T19:25:30.517" v="878" actId="20577"/>
        <pc:sldMkLst>
          <pc:docMk/>
          <pc:sldMk cId="2443856871" sldId="396"/>
        </pc:sldMkLst>
        <pc:spChg chg="mod">
          <ac:chgData name="Koustubh Sharma" userId="a225a5e5-22f9-48a7-8201-395f6b459ee4" providerId="ADAL" clId="{CA46B3B0-0F85-4D1C-A7E8-DACEA73A90DC}" dt="2017-12-04T19:22:10.493" v="863" actId="20577"/>
          <ac:spMkLst>
            <pc:docMk/>
            <pc:sldMk cId="2443856871" sldId="396"/>
            <ac:spMk id="2" creationId="{00000000-0000-0000-0000-000000000000}"/>
          </ac:spMkLst>
        </pc:spChg>
        <pc:spChg chg="del">
          <ac:chgData name="Koustubh Sharma" userId="a225a5e5-22f9-48a7-8201-395f6b459ee4" providerId="ADAL" clId="{CA46B3B0-0F85-4D1C-A7E8-DACEA73A90DC}" dt="2017-12-04T19:21:42.083" v="812" actId="478"/>
          <ac:spMkLst>
            <pc:docMk/>
            <pc:sldMk cId="2443856871" sldId="396"/>
            <ac:spMk id="4" creationId="{00000000-0000-0000-0000-000000000000}"/>
          </ac:spMkLst>
        </pc:spChg>
        <pc:spChg chg="del">
          <ac:chgData name="Koustubh Sharma" userId="a225a5e5-22f9-48a7-8201-395f6b459ee4" providerId="ADAL" clId="{CA46B3B0-0F85-4D1C-A7E8-DACEA73A90DC}" dt="2017-12-04T19:21:44.517" v="813" actId="478"/>
          <ac:spMkLst>
            <pc:docMk/>
            <pc:sldMk cId="2443856871" sldId="396"/>
            <ac:spMk id="6" creationId="{00000000-0000-0000-0000-000000000000}"/>
          </ac:spMkLst>
        </pc:spChg>
        <pc:spChg chg="add del mod">
          <ac:chgData name="Koustubh Sharma" userId="a225a5e5-22f9-48a7-8201-395f6b459ee4" providerId="ADAL" clId="{CA46B3B0-0F85-4D1C-A7E8-DACEA73A90DC}" dt="2017-12-04T19:21:36.911" v="811" actId="478"/>
          <ac:spMkLst>
            <pc:docMk/>
            <pc:sldMk cId="2443856871" sldId="396"/>
            <ac:spMk id="7" creationId="{141BEFFF-6A47-45A4-83EC-B67019715BD0}"/>
          </ac:spMkLst>
        </pc:spChg>
        <pc:graphicFrameChg chg="add">
          <ac:chgData name="Koustubh Sharma" userId="a225a5e5-22f9-48a7-8201-395f6b459ee4" providerId="ADAL" clId="{CA46B3B0-0F85-4D1C-A7E8-DACEA73A90DC}" dt="2017-12-04T19:23:12.242" v="864"/>
          <ac:graphicFrameMkLst>
            <pc:docMk/>
            <pc:sldMk cId="2443856871" sldId="396"/>
            <ac:graphicFrameMk id="8" creationId="{EB488D4D-90D1-49F9-9221-69593A869F55}"/>
          </ac:graphicFrameMkLst>
        </pc:graphicFrameChg>
        <pc:graphicFrameChg chg="add mod">
          <ac:chgData name="Koustubh Sharma" userId="a225a5e5-22f9-48a7-8201-395f6b459ee4" providerId="ADAL" clId="{CA46B3B0-0F85-4D1C-A7E8-DACEA73A90DC}" dt="2017-12-04T19:24:11.658" v="875"/>
          <ac:graphicFrameMkLst>
            <pc:docMk/>
            <pc:sldMk cId="2443856871" sldId="396"/>
            <ac:graphicFrameMk id="9" creationId="{A8438563-236A-4864-AFD0-E983DADE6765}"/>
          </ac:graphicFrameMkLst>
        </pc:graphicFrameChg>
        <pc:graphicFrameChg chg="add mod">
          <ac:chgData name="Koustubh Sharma" userId="a225a5e5-22f9-48a7-8201-395f6b459ee4" providerId="ADAL" clId="{CA46B3B0-0F85-4D1C-A7E8-DACEA73A90DC}" dt="2017-12-04T19:24:40.736" v="877"/>
          <ac:graphicFrameMkLst>
            <pc:docMk/>
            <pc:sldMk cId="2443856871" sldId="396"/>
            <ac:graphicFrameMk id="10" creationId="{A2A0E06F-CAF3-4DB7-87CD-C3D18E252C7C}"/>
          </ac:graphicFrameMkLst>
        </pc:graphicFrameChg>
        <pc:picChg chg="del">
          <ac:chgData name="Koustubh Sharma" userId="a225a5e5-22f9-48a7-8201-395f6b459ee4" providerId="ADAL" clId="{CA46B3B0-0F85-4D1C-A7E8-DACEA73A90DC}" dt="2017-12-04T19:19:40.783" v="775" actId="478"/>
          <ac:picMkLst>
            <pc:docMk/>
            <pc:sldMk cId="2443856871" sldId="396"/>
            <ac:picMk id="5" creationId="{00000000-0000-0000-0000-000000000000}"/>
          </ac:picMkLst>
        </pc:picChg>
      </pc:sldChg>
      <pc:sldChg chg="addSp delSp modSp modNotesTx">
        <pc:chgData name="Koustubh Sharma" userId="a225a5e5-22f9-48a7-8201-395f6b459ee4" providerId="ADAL" clId="{CA46B3B0-0F85-4D1C-A7E8-DACEA73A90DC}" dt="2017-12-04T19:36:56.312" v="937" actId="1440"/>
        <pc:sldMkLst>
          <pc:docMk/>
          <pc:sldMk cId="1820150644" sldId="397"/>
        </pc:sldMkLst>
        <pc:spChg chg="mod">
          <ac:chgData name="Koustubh Sharma" userId="a225a5e5-22f9-48a7-8201-395f6b459ee4" providerId="ADAL" clId="{CA46B3B0-0F85-4D1C-A7E8-DACEA73A90DC}" dt="2017-12-04T19:26:56.638" v="881"/>
          <ac:spMkLst>
            <pc:docMk/>
            <pc:sldMk cId="1820150644" sldId="397"/>
            <ac:spMk id="2" creationId="{00000000-0000-0000-0000-000000000000}"/>
          </ac:spMkLst>
        </pc:spChg>
        <pc:spChg chg="add del mod">
          <ac:chgData name="Koustubh Sharma" userId="a225a5e5-22f9-48a7-8201-395f6b459ee4" providerId="ADAL" clId="{CA46B3B0-0F85-4D1C-A7E8-DACEA73A90DC}" dt="2017-12-04T19:32:41.364" v="898"/>
          <ac:spMkLst>
            <pc:docMk/>
            <pc:sldMk cId="1820150644" sldId="397"/>
            <ac:spMk id="3" creationId="{00000000-0000-0000-0000-000000000000}"/>
          </ac:spMkLst>
        </pc:spChg>
        <pc:spChg chg="mod">
          <ac:chgData name="Koustubh Sharma" userId="a225a5e5-22f9-48a7-8201-395f6b459ee4" providerId="ADAL" clId="{CA46B3B0-0F85-4D1C-A7E8-DACEA73A90DC}" dt="2017-12-04T19:36:08.419" v="935"/>
          <ac:spMkLst>
            <pc:docMk/>
            <pc:sldMk cId="1820150644" sldId="397"/>
            <ac:spMk id="4" creationId="{00000000-0000-0000-0000-000000000000}"/>
          </ac:spMkLst>
        </pc:spChg>
        <pc:spChg chg="add del mod">
          <ac:chgData name="Koustubh Sharma" userId="a225a5e5-22f9-48a7-8201-395f6b459ee4" providerId="ADAL" clId="{CA46B3B0-0F85-4D1C-A7E8-DACEA73A90DC}" dt="2017-12-04T19:27:30.765" v="883"/>
          <ac:spMkLst>
            <pc:docMk/>
            <pc:sldMk cId="1820150644" sldId="397"/>
            <ac:spMk id="6" creationId="{0D82E683-D441-40C8-92A2-E96ADAEFCD77}"/>
          </ac:spMkLst>
        </pc:spChg>
        <pc:spChg chg="add del">
          <ac:chgData name="Koustubh Sharma" userId="a225a5e5-22f9-48a7-8201-395f6b459ee4" providerId="ADAL" clId="{CA46B3B0-0F85-4D1C-A7E8-DACEA73A90DC}" dt="2017-12-04T19:28:26.953" v="886"/>
          <ac:spMkLst>
            <pc:docMk/>
            <pc:sldMk cId="1820150644" sldId="397"/>
            <ac:spMk id="16" creationId="{2C3DF25E-1B4F-4B0A-AE31-672DFCF99ABC}"/>
          </ac:spMkLst>
        </pc:spChg>
        <pc:spChg chg="add del">
          <ac:chgData name="Koustubh Sharma" userId="a225a5e5-22f9-48a7-8201-395f6b459ee4" providerId="ADAL" clId="{CA46B3B0-0F85-4D1C-A7E8-DACEA73A90DC}" dt="2017-12-04T19:28:26.953" v="886"/>
          <ac:spMkLst>
            <pc:docMk/>
            <pc:sldMk cId="1820150644" sldId="397"/>
            <ac:spMk id="17" creationId="{554EA6A9-5223-45B8-8EB8-93C1CB9BDF54}"/>
          </ac:spMkLst>
        </pc:spChg>
        <pc:spChg chg="add del">
          <ac:chgData name="Koustubh Sharma" userId="a225a5e5-22f9-48a7-8201-395f6b459ee4" providerId="ADAL" clId="{CA46B3B0-0F85-4D1C-A7E8-DACEA73A90DC}" dt="2017-12-04T19:28:26.953" v="886"/>
          <ac:spMkLst>
            <pc:docMk/>
            <pc:sldMk cId="1820150644" sldId="397"/>
            <ac:spMk id="18" creationId="{4563E7C5-10EF-439F-9975-46515AFF92F5}"/>
          </ac:spMkLst>
        </pc:spChg>
        <pc:spChg chg="add del">
          <ac:chgData name="Koustubh Sharma" userId="a225a5e5-22f9-48a7-8201-395f6b459ee4" providerId="ADAL" clId="{CA46B3B0-0F85-4D1C-A7E8-DACEA73A90DC}" dt="2017-12-04T19:28:26.953" v="886"/>
          <ac:spMkLst>
            <pc:docMk/>
            <pc:sldMk cId="1820150644" sldId="397"/>
            <ac:spMk id="19" creationId="{50B477EE-5291-480E-B964-6CCC91CA85E9}"/>
          </ac:spMkLst>
        </pc:spChg>
        <pc:spChg chg="add del">
          <ac:chgData name="Koustubh Sharma" userId="a225a5e5-22f9-48a7-8201-395f6b459ee4" providerId="ADAL" clId="{CA46B3B0-0F85-4D1C-A7E8-DACEA73A90DC}" dt="2017-12-04T19:28:26.953" v="886"/>
          <ac:spMkLst>
            <pc:docMk/>
            <pc:sldMk cId="1820150644" sldId="397"/>
            <ac:spMk id="20" creationId="{2C5D57DC-952E-44DC-B506-9B4D2A527509}"/>
          </ac:spMkLst>
        </pc:spChg>
        <pc:spChg chg="add del">
          <ac:chgData name="Koustubh Sharma" userId="a225a5e5-22f9-48a7-8201-395f6b459ee4" providerId="ADAL" clId="{CA46B3B0-0F85-4D1C-A7E8-DACEA73A90DC}" dt="2017-12-04T19:28:26.953" v="886"/>
          <ac:spMkLst>
            <pc:docMk/>
            <pc:sldMk cId="1820150644" sldId="397"/>
            <ac:spMk id="21" creationId="{EA821865-59B8-468F-9BD7-3BA00C5229A2}"/>
          </ac:spMkLst>
        </pc:spChg>
        <pc:spChg chg="add del">
          <ac:chgData name="Koustubh Sharma" userId="a225a5e5-22f9-48a7-8201-395f6b459ee4" providerId="ADAL" clId="{CA46B3B0-0F85-4D1C-A7E8-DACEA73A90DC}" dt="2017-12-04T19:29:13.331" v="889"/>
          <ac:spMkLst>
            <pc:docMk/>
            <pc:sldMk cId="1820150644" sldId="397"/>
            <ac:spMk id="27" creationId="{30126631-E8F4-49FB-B325-C69746188FFB}"/>
          </ac:spMkLst>
        </pc:spChg>
        <pc:spChg chg="add del">
          <ac:chgData name="Koustubh Sharma" userId="a225a5e5-22f9-48a7-8201-395f6b459ee4" providerId="ADAL" clId="{CA46B3B0-0F85-4D1C-A7E8-DACEA73A90DC}" dt="2017-12-04T19:29:13.331" v="889"/>
          <ac:spMkLst>
            <pc:docMk/>
            <pc:sldMk cId="1820150644" sldId="397"/>
            <ac:spMk id="28" creationId="{AA628083-8C39-4732-ADA4-8491677B669D}"/>
          </ac:spMkLst>
        </pc:spChg>
        <pc:spChg chg="add del">
          <ac:chgData name="Koustubh Sharma" userId="a225a5e5-22f9-48a7-8201-395f6b459ee4" providerId="ADAL" clId="{CA46B3B0-0F85-4D1C-A7E8-DACEA73A90DC}" dt="2017-12-04T19:29:13.331" v="889"/>
          <ac:spMkLst>
            <pc:docMk/>
            <pc:sldMk cId="1820150644" sldId="397"/>
            <ac:spMk id="29" creationId="{DA13AD31-1B23-4B41-B736-11E2396AEEC4}"/>
          </ac:spMkLst>
        </pc:spChg>
        <pc:spChg chg="add del">
          <ac:chgData name="Koustubh Sharma" userId="a225a5e5-22f9-48a7-8201-395f6b459ee4" providerId="ADAL" clId="{CA46B3B0-0F85-4D1C-A7E8-DACEA73A90DC}" dt="2017-12-04T19:29:13.331" v="889"/>
          <ac:spMkLst>
            <pc:docMk/>
            <pc:sldMk cId="1820150644" sldId="397"/>
            <ac:spMk id="30" creationId="{DF3FB3AA-3FB3-4F2C-BDCA-AAEB2DCF47EA}"/>
          </ac:spMkLst>
        </pc:spChg>
        <pc:spChg chg="add del">
          <ac:chgData name="Koustubh Sharma" userId="a225a5e5-22f9-48a7-8201-395f6b459ee4" providerId="ADAL" clId="{CA46B3B0-0F85-4D1C-A7E8-DACEA73A90DC}" dt="2017-12-04T19:29:13.331" v="889"/>
          <ac:spMkLst>
            <pc:docMk/>
            <pc:sldMk cId="1820150644" sldId="397"/>
            <ac:spMk id="31" creationId="{07111540-C865-43E3-8E1E-420580A8A002}"/>
          </ac:spMkLst>
        </pc:spChg>
        <pc:spChg chg="add del">
          <ac:chgData name="Koustubh Sharma" userId="a225a5e5-22f9-48a7-8201-395f6b459ee4" providerId="ADAL" clId="{CA46B3B0-0F85-4D1C-A7E8-DACEA73A90DC}" dt="2017-12-04T19:29:13.331" v="889"/>
          <ac:spMkLst>
            <pc:docMk/>
            <pc:sldMk cId="1820150644" sldId="397"/>
            <ac:spMk id="32" creationId="{BD05F963-9DEE-4780-ACB7-140E66C6521B}"/>
          </ac:spMkLst>
        </pc:spChg>
        <pc:spChg chg="add del">
          <ac:chgData name="Koustubh Sharma" userId="a225a5e5-22f9-48a7-8201-395f6b459ee4" providerId="ADAL" clId="{CA46B3B0-0F85-4D1C-A7E8-DACEA73A90DC}" dt="2017-12-04T19:32:41.286" v="897"/>
          <ac:spMkLst>
            <pc:docMk/>
            <pc:sldMk cId="1820150644" sldId="397"/>
            <ac:spMk id="39" creationId="{AF0C9BB6-12BF-45AB-A2A3-D799DB8C712E}"/>
          </ac:spMkLst>
        </pc:spChg>
        <pc:spChg chg="add del">
          <ac:chgData name="Koustubh Sharma" userId="a225a5e5-22f9-48a7-8201-395f6b459ee4" providerId="ADAL" clId="{CA46B3B0-0F85-4D1C-A7E8-DACEA73A90DC}" dt="2017-12-04T19:32:41.286" v="897"/>
          <ac:spMkLst>
            <pc:docMk/>
            <pc:sldMk cId="1820150644" sldId="397"/>
            <ac:spMk id="40" creationId="{43D478F6-6603-4FE7-A961-10914BC8745D}"/>
          </ac:spMkLst>
        </pc:spChg>
        <pc:spChg chg="add del">
          <ac:chgData name="Koustubh Sharma" userId="a225a5e5-22f9-48a7-8201-395f6b459ee4" providerId="ADAL" clId="{CA46B3B0-0F85-4D1C-A7E8-DACEA73A90DC}" dt="2017-12-04T19:32:41.286" v="897"/>
          <ac:spMkLst>
            <pc:docMk/>
            <pc:sldMk cId="1820150644" sldId="397"/>
            <ac:spMk id="41" creationId="{9D132DC2-9AD6-4DAB-B730-15F607B559C8}"/>
          </ac:spMkLst>
        </pc:spChg>
        <pc:spChg chg="add del">
          <ac:chgData name="Koustubh Sharma" userId="a225a5e5-22f9-48a7-8201-395f6b459ee4" providerId="ADAL" clId="{CA46B3B0-0F85-4D1C-A7E8-DACEA73A90DC}" dt="2017-12-04T19:32:41.286" v="897"/>
          <ac:spMkLst>
            <pc:docMk/>
            <pc:sldMk cId="1820150644" sldId="397"/>
            <ac:spMk id="42" creationId="{EE52BF89-AAAB-48C1-9B15-946764973DEA}"/>
          </ac:spMkLst>
        </pc:spChg>
        <pc:spChg chg="add del">
          <ac:chgData name="Koustubh Sharma" userId="a225a5e5-22f9-48a7-8201-395f6b459ee4" providerId="ADAL" clId="{CA46B3B0-0F85-4D1C-A7E8-DACEA73A90DC}" dt="2017-12-04T19:32:41.286" v="897"/>
          <ac:spMkLst>
            <pc:docMk/>
            <pc:sldMk cId="1820150644" sldId="397"/>
            <ac:spMk id="43" creationId="{84318EFF-DB6A-47B2-9A6F-99F03A134B9C}"/>
          </ac:spMkLst>
        </pc:spChg>
        <pc:spChg chg="add del">
          <ac:chgData name="Koustubh Sharma" userId="a225a5e5-22f9-48a7-8201-395f6b459ee4" providerId="ADAL" clId="{CA46B3B0-0F85-4D1C-A7E8-DACEA73A90DC}" dt="2017-12-04T19:32:41.286" v="897"/>
          <ac:spMkLst>
            <pc:docMk/>
            <pc:sldMk cId="1820150644" sldId="397"/>
            <ac:spMk id="44" creationId="{73175DBB-B707-4304-8711-D13207BD0A86}"/>
          </ac:spMkLst>
        </pc:spChg>
        <pc:grpChg chg="mod">
          <ac:chgData name="Koustubh Sharma" userId="a225a5e5-22f9-48a7-8201-395f6b459ee4" providerId="ADAL" clId="{CA46B3B0-0F85-4D1C-A7E8-DACEA73A90DC}" dt="2017-12-04T19:33:08.870" v="903"/>
          <ac:grpSpMkLst>
            <pc:docMk/>
            <pc:sldMk cId="1820150644" sldId="397"/>
            <ac:grpSpMk id="46" creationId="{670CD07A-175E-49C9-9ADC-4FDCDC5E99C0}"/>
          </ac:grpSpMkLst>
        </pc:grpChg>
        <pc:graphicFrameChg chg="add mod modGraphic">
          <ac:chgData name="Koustubh Sharma" userId="a225a5e5-22f9-48a7-8201-395f6b459ee4" providerId="ADAL" clId="{CA46B3B0-0F85-4D1C-A7E8-DACEA73A90DC}" dt="2017-12-04T19:33:23.207" v="905" actId="14100"/>
          <ac:graphicFrameMkLst>
            <pc:docMk/>
            <pc:sldMk cId="1820150644" sldId="397"/>
            <ac:graphicFrameMk id="10" creationId="{817D53F3-64C3-48E0-961D-1FEBA514C1B4}"/>
          </ac:graphicFrameMkLst>
        </pc:graphicFrameChg>
        <pc:graphicFrameChg chg="add del">
          <ac:chgData name="Koustubh Sharma" userId="a225a5e5-22f9-48a7-8201-395f6b459ee4" providerId="ADAL" clId="{CA46B3B0-0F85-4D1C-A7E8-DACEA73A90DC}" dt="2017-12-04T19:28:26.953" v="886"/>
          <ac:graphicFrameMkLst>
            <pc:docMk/>
            <pc:sldMk cId="1820150644" sldId="397"/>
            <ac:graphicFrameMk id="11" creationId="{91A59C16-D414-492F-BEEA-25BDA09F7A8D}"/>
          </ac:graphicFrameMkLst>
        </pc:graphicFrameChg>
        <pc:graphicFrameChg chg="add del">
          <ac:chgData name="Koustubh Sharma" userId="a225a5e5-22f9-48a7-8201-395f6b459ee4" providerId="ADAL" clId="{CA46B3B0-0F85-4D1C-A7E8-DACEA73A90DC}" dt="2017-12-04T19:28:26.953" v="886"/>
          <ac:graphicFrameMkLst>
            <pc:docMk/>
            <pc:sldMk cId="1820150644" sldId="397"/>
            <ac:graphicFrameMk id="12" creationId="{727E56A6-0828-43B5-BDA6-F7FD515ACE98}"/>
          </ac:graphicFrameMkLst>
        </pc:graphicFrameChg>
        <pc:graphicFrameChg chg="add del">
          <ac:chgData name="Koustubh Sharma" userId="a225a5e5-22f9-48a7-8201-395f6b459ee4" providerId="ADAL" clId="{CA46B3B0-0F85-4D1C-A7E8-DACEA73A90DC}" dt="2017-12-04T19:28:26.953" v="886"/>
          <ac:graphicFrameMkLst>
            <pc:docMk/>
            <pc:sldMk cId="1820150644" sldId="397"/>
            <ac:graphicFrameMk id="13" creationId="{34D86807-099F-49D1-89E8-50335163F173}"/>
          </ac:graphicFrameMkLst>
        </pc:graphicFrameChg>
        <pc:graphicFrameChg chg="add del">
          <ac:chgData name="Koustubh Sharma" userId="a225a5e5-22f9-48a7-8201-395f6b459ee4" providerId="ADAL" clId="{CA46B3B0-0F85-4D1C-A7E8-DACEA73A90DC}" dt="2017-12-04T19:28:26.953" v="886"/>
          <ac:graphicFrameMkLst>
            <pc:docMk/>
            <pc:sldMk cId="1820150644" sldId="397"/>
            <ac:graphicFrameMk id="14" creationId="{F8B4A156-F3CD-4479-BB65-C17DBD1B3EC8}"/>
          </ac:graphicFrameMkLst>
        </pc:graphicFrameChg>
        <pc:graphicFrameChg chg="add del">
          <ac:chgData name="Koustubh Sharma" userId="a225a5e5-22f9-48a7-8201-395f6b459ee4" providerId="ADAL" clId="{CA46B3B0-0F85-4D1C-A7E8-DACEA73A90DC}" dt="2017-12-04T19:28:26.953" v="886"/>
          <ac:graphicFrameMkLst>
            <pc:docMk/>
            <pc:sldMk cId="1820150644" sldId="397"/>
            <ac:graphicFrameMk id="15" creationId="{018BEDB1-F925-4227-B74D-5AEAEBFD086E}"/>
          </ac:graphicFrameMkLst>
        </pc:graphicFrameChg>
        <pc:graphicFrameChg chg="add del">
          <ac:chgData name="Koustubh Sharma" userId="a225a5e5-22f9-48a7-8201-395f6b459ee4" providerId="ADAL" clId="{CA46B3B0-0F85-4D1C-A7E8-DACEA73A90DC}" dt="2017-12-04T19:29:13.331" v="889"/>
          <ac:graphicFrameMkLst>
            <pc:docMk/>
            <pc:sldMk cId="1820150644" sldId="397"/>
            <ac:graphicFrameMk id="22" creationId="{48136CB9-90A5-4447-93AC-727AC588951D}"/>
          </ac:graphicFrameMkLst>
        </pc:graphicFrameChg>
        <pc:graphicFrameChg chg="add del">
          <ac:chgData name="Koustubh Sharma" userId="a225a5e5-22f9-48a7-8201-395f6b459ee4" providerId="ADAL" clId="{CA46B3B0-0F85-4D1C-A7E8-DACEA73A90DC}" dt="2017-12-04T19:29:13.331" v="889"/>
          <ac:graphicFrameMkLst>
            <pc:docMk/>
            <pc:sldMk cId="1820150644" sldId="397"/>
            <ac:graphicFrameMk id="23" creationId="{73782A7B-6541-4E0A-9717-40DB953B0CAD}"/>
          </ac:graphicFrameMkLst>
        </pc:graphicFrameChg>
        <pc:graphicFrameChg chg="add del">
          <ac:chgData name="Koustubh Sharma" userId="a225a5e5-22f9-48a7-8201-395f6b459ee4" providerId="ADAL" clId="{CA46B3B0-0F85-4D1C-A7E8-DACEA73A90DC}" dt="2017-12-04T19:29:13.331" v="889"/>
          <ac:graphicFrameMkLst>
            <pc:docMk/>
            <pc:sldMk cId="1820150644" sldId="397"/>
            <ac:graphicFrameMk id="24" creationId="{7B7694EF-3BBC-4600-B7BC-C94DE54DDEFA}"/>
          </ac:graphicFrameMkLst>
        </pc:graphicFrameChg>
        <pc:graphicFrameChg chg="add del">
          <ac:chgData name="Koustubh Sharma" userId="a225a5e5-22f9-48a7-8201-395f6b459ee4" providerId="ADAL" clId="{CA46B3B0-0F85-4D1C-A7E8-DACEA73A90DC}" dt="2017-12-04T19:29:13.331" v="889"/>
          <ac:graphicFrameMkLst>
            <pc:docMk/>
            <pc:sldMk cId="1820150644" sldId="397"/>
            <ac:graphicFrameMk id="25" creationId="{8186C1F0-7A5E-42C4-A786-F90BEDD1E687}"/>
          </ac:graphicFrameMkLst>
        </pc:graphicFrameChg>
        <pc:graphicFrameChg chg="add del">
          <ac:chgData name="Koustubh Sharma" userId="a225a5e5-22f9-48a7-8201-395f6b459ee4" providerId="ADAL" clId="{CA46B3B0-0F85-4D1C-A7E8-DACEA73A90DC}" dt="2017-12-04T19:29:13.331" v="889"/>
          <ac:graphicFrameMkLst>
            <pc:docMk/>
            <pc:sldMk cId="1820150644" sldId="397"/>
            <ac:graphicFrameMk id="26" creationId="{A8EDB68A-26EA-4528-B274-C1D5FAE085DE}"/>
          </ac:graphicFrameMkLst>
        </pc:graphicFrameChg>
        <pc:graphicFrameChg chg="add del mod">
          <ac:chgData name="Koustubh Sharma" userId="a225a5e5-22f9-48a7-8201-395f6b459ee4" providerId="ADAL" clId="{CA46B3B0-0F85-4D1C-A7E8-DACEA73A90DC}" dt="2017-12-04T19:31:51.616" v="891"/>
          <ac:graphicFrameMkLst>
            <pc:docMk/>
            <pc:sldMk cId="1820150644" sldId="397"/>
            <ac:graphicFrameMk id="33" creationId="{485A7973-6C50-46E1-A4BA-9FB74A3AC3F6}"/>
          </ac:graphicFrameMkLst>
        </pc:graphicFrameChg>
        <pc:graphicFrameChg chg="add del">
          <ac:chgData name="Koustubh Sharma" userId="a225a5e5-22f9-48a7-8201-395f6b459ee4" providerId="ADAL" clId="{CA46B3B0-0F85-4D1C-A7E8-DACEA73A90DC}" dt="2017-12-04T19:32:41.286" v="897"/>
          <ac:graphicFrameMkLst>
            <pc:docMk/>
            <pc:sldMk cId="1820150644" sldId="397"/>
            <ac:graphicFrameMk id="34" creationId="{82B2D5EB-A579-49EB-BF07-AAFAD411AF64}"/>
          </ac:graphicFrameMkLst>
        </pc:graphicFrameChg>
        <pc:graphicFrameChg chg="add del">
          <ac:chgData name="Koustubh Sharma" userId="a225a5e5-22f9-48a7-8201-395f6b459ee4" providerId="ADAL" clId="{CA46B3B0-0F85-4D1C-A7E8-DACEA73A90DC}" dt="2017-12-04T19:32:41.286" v="897"/>
          <ac:graphicFrameMkLst>
            <pc:docMk/>
            <pc:sldMk cId="1820150644" sldId="397"/>
            <ac:graphicFrameMk id="35" creationId="{E71FD432-91F5-4D90-A830-8CF5BC18C0BC}"/>
          </ac:graphicFrameMkLst>
        </pc:graphicFrameChg>
        <pc:graphicFrameChg chg="add del">
          <ac:chgData name="Koustubh Sharma" userId="a225a5e5-22f9-48a7-8201-395f6b459ee4" providerId="ADAL" clId="{CA46B3B0-0F85-4D1C-A7E8-DACEA73A90DC}" dt="2017-12-04T19:32:41.286" v="897"/>
          <ac:graphicFrameMkLst>
            <pc:docMk/>
            <pc:sldMk cId="1820150644" sldId="397"/>
            <ac:graphicFrameMk id="36" creationId="{0D64AF40-C9EB-4904-B567-ED9FDE7635F6}"/>
          </ac:graphicFrameMkLst>
        </pc:graphicFrameChg>
        <pc:graphicFrameChg chg="add del">
          <ac:chgData name="Koustubh Sharma" userId="a225a5e5-22f9-48a7-8201-395f6b459ee4" providerId="ADAL" clId="{CA46B3B0-0F85-4D1C-A7E8-DACEA73A90DC}" dt="2017-12-04T19:32:41.286" v="897"/>
          <ac:graphicFrameMkLst>
            <pc:docMk/>
            <pc:sldMk cId="1820150644" sldId="397"/>
            <ac:graphicFrameMk id="37" creationId="{309E2BA9-149F-46E5-BA46-BFB9E56DD19E}"/>
          </ac:graphicFrameMkLst>
        </pc:graphicFrameChg>
        <pc:graphicFrameChg chg="add del">
          <ac:chgData name="Koustubh Sharma" userId="a225a5e5-22f9-48a7-8201-395f6b459ee4" providerId="ADAL" clId="{CA46B3B0-0F85-4D1C-A7E8-DACEA73A90DC}" dt="2017-12-04T19:32:41.286" v="897"/>
          <ac:graphicFrameMkLst>
            <pc:docMk/>
            <pc:sldMk cId="1820150644" sldId="397"/>
            <ac:graphicFrameMk id="38" creationId="{C7781A28-E284-4A70-89EB-8280FAD8A17D}"/>
          </ac:graphicFrameMkLst>
        </pc:graphicFrameChg>
        <pc:picChg chg="del">
          <ac:chgData name="Koustubh Sharma" userId="a225a5e5-22f9-48a7-8201-395f6b459ee4" providerId="ADAL" clId="{CA46B3B0-0F85-4D1C-A7E8-DACEA73A90DC}" dt="2017-12-04T19:27:13.783" v="882" actId="478"/>
          <ac:picMkLst>
            <pc:docMk/>
            <pc:sldMk cId="1820150644" sldId="397"/>
            <ac:picMk id="8" creationId="{00000000-0000-0000-0000-000000000000}"/>
          </ac:picMkLst>
        </pc:picChg>
        <pc:picChg chg="add del mod">
          <ac:chgData name="Koustubh Sharma" userId="a225a5e5-22f9-48a7-8201-395f6b459ee4" providerId="ADAL" clId="{CA46B3B0-0F85-4D1C-A7E8-DACEA73A90DC}" dt="2017-12-04T19:36:56.312" v="937" actId="1440"/>
          <ac:picMkLst>
            <pc:docMk/>
            <pc:sldMk cId="1820150644" sldId="397"/>
            <ac:picMk id="45" creationId="{65FCA61E-2EC9-4B2A-A222-6291159B9C44}"/>
          </ac:picMkLst>
        </pc:picChg>
      </pc:sldChg>
      <pc:sldChg chg="addSp delSp modSp">
        <pc:chgData name="Koustubh Sharma" userId="a225a5e5-22f9-48a7-8201-395f6b459ee4" providerId="ADAL" clId="{CA46B3B0-0F85-4D1C-A7E8-DACEA73A90DC}" dt="2017-12-04T19:48:55.474" v="955" actId="6549"/>
        <pc:sldMkLst>
          <pc:docMk/>
          <pc:sldMk cId="189326289" sldId="398"/>
        </pc:sldMkLst>
        <pc:spChg chg="mod">
          <ac:chgData name="Koustubh Sharma" userId="a225a5e5-22f9-48a7-8201-395f6b459ee4" providerId="ADAL" clId="{CA46B3B0-0F85-4D1C-A7E8-DACEA73A90DC}" dt="2017-12-04T19:48:55.474" v="955" actId="6549"/>
          <ac:spMkLst>
            <pc:docMk/>
            <pc:sldMk cId="189326289" sldId="398"/>
            <ac:spMk id="2" creationId="{00000000-0000-0000-0000-000000000000}"/>
          </ac:spMkLst>
        </pc:spChg>
        <pc:spChg chg="add del mod">
          <ac:chgData name="Koustubh Sharma" userId="a225a5e5-22f9-48a7-8201-395f6b459ee4" providerId="ADAL" clId="{CA46B3B0-0F85-4D1C-A7E8-DACEA73A90DC}" dt="2017-12-04T19:47:45.785" v="941"/>
          <ac:spMkLst>
            <pc:docMk/>
            <pc:sldMk cId="189326289" sldId="398"/>
            <ac:spMk id="5" creationId="{AD173EA6-C739-40C6-B80C-2BE202CC78F9}"/>
          </ac:spMkLst>
        </pc:spChg>
        <pc:graphicFrameChg chg="add">
          <ac:chgData name="Koustubh Sharma" userId="a225a5e5-22f9-48a7-8201-395f6b459ee4" providerId="ADAL" clId="{CA46B3B0-0F85-4D1C-A7E8-DACEA73A90DC}" dt="2017-12-04T19:47:39.085" v="939"/>
          <ac:graphicFrameMkLst>
            <pc:docMk/>
            <pc:sldMk cId="189326289" sldId="398"/>
            <ac:graphicFrameMk id="4" creationId="{ADA41577-92F4-4028-9F74-20E28CA5FED9}"/>
          </ac:graphicFrameMkLst>
        </pc:graphicFrameChg>
        <pc:graphicFrameChg chg="add mod">
          <ac:chgData name="Koustubh Sharma" userId="a225a5e5-22f9-48a7-8201-395f6b459ee4" providerId="ADAL" clId="{CA46B3B0-0F85-4D1C-A7E8-DACEA73A90DC}" dt="2017-12-04T19:48:30.225" v="943"/>
          <ac:graphicFrameMkLst>
            <pc:docMk/>
            <pc:sldMk cId="189326289" sldId="398"/>
            <ac:graphicFrameMk id="7" creationId="{A0464F6F-7857-4805-945C-40893C0B055F}"/>
          </ac:graphicFrameMkLst>
        </pc:graphicFrameChg>
        <pc:picChg chg="del">
          <ac:chgData name="Koustubh Sharma" userId="a225a5e5-22f9-48a7-8201-395f6b459ee4" providerId="ADAL" clId="{CA46B3B0-0F85-4D1C-A7E8-DACEA73A90DC}" dt="2017-12-04T19:47:42.806" v="940" actId="478"/>
          <ac:picMkLst>
            <pc:docMk/>
            <pc:sldMk cId="189326289" sldId="398"/>
            <ac:picMk id="6" creationId="{00000000-0000-0000-0000-000000000000}"/>
          </ac:picMkLst>
        </pc:picChg>
      </pc:sldChg>
      <pc:sldChg chg="addSp delSp modSp">
        <pc:chgData name="Koustubh Sharma" userId="a225a5e5-22f9-48a7-8201-395f6b459ee4" providerId="ADAL" clId="{CA46B3B0-0F85-4D1C-A7E8-DACEA73A90DC}" dt="2017-12-04T19:50:55.583" v="964" actId="12"/>
        <pc:sldMkLst>
          <pc:docMk/>
          <pc:sldMk cId="2771924813" sldId="406"/>
        </pc:sldMkLst>
        <pc:spChg chg="mod">
          <ac:chgData name="Koustubh Sharma" userId="a225a5e5-22f9-48a7-8201-395f6b459ee4" providerId="ADAL" clId="{CA46B3B0-0F85-4D1C-A7E8-DACEA73A90DC}" dt="2017-12-04T19:50:02.185" v="956"/>
          <ac:spMkLst>
            <pc:docMk/>
            <pc:sldMk cId="2771924813" sldId="406"/>
            <ac:spMk id="2" creationId="{00000000-0000-0000-0000-000000000000}"/>
          </ac:spMkLst>
        </pc:spChg>
        <pc:spChg chg="add mod">
          <ac:chgData name="Koustubh Sharma" userId="a225a5e5-22f9-48a7-8201-395f6b459ee4" providerId="ADAL" clId="{CA46B3B0-0F85-4D1C-A7E8-DACEA73A90DC}" dt="2017-12-04T19:50:55.583" v="964" actId="12"/>
          <ac:spMkLst>
            <pc:docMk/>
            <pc:sldMk cId="2771924813" sldId="406"/>
            <ac:spMk id="5" creationId="{5575EAF5-ED57-48A0-93D5-1C29D5513E94}"/>
          </ac:spMkLst>
        </pc:spChg>
        <pc:spChg chg="del mod">
          <ac:chgData name="Koustubh Sharma" userId="a225a5e5-22f9-48a7-8201-395f6b459ee4" providerId="ADAL" clId="{CA46B3B0-0F85-4D1C-A7E8-DACEA73A90DC}" dt="2017-12-04T19:50:11.255" v="960"/>
          <ac:spMkLst>
            <pc:docMk/>
            <pc:sldMk cId="2771924813" sldId="406"/>
            <ac:spMk id="6" creationId="{00000000-0000-0000-0000-000000000000}"/>
          </ac:spMkLst>
        </pc:spChg>
        <pc:picChg chg="del">
          <ac:chgData name="Koustubh Sharma" userId="a225a5e5-22f9-48a7-8201-395f6b459ee4" providerId="ADAL" clId="{CA46B3B0-0F85-4D1C-A7E8-DACEA73A90DC}" dt="2017-12-04T19:50:11.177" v="958" actId="478"/>
          <ac:picMkLst>
            <pc:docMk/>
            <pc:sldMk cId="2771924813" sldId="406"/>
            <ac:picMk id="4" creationId="{00000000-0000-0000-0000-000000000000}"/>
          </ac:picMkLst>
        </pc:picChg>
      </pc:sldChg>
      <pc:sldChg chg="addSp delSp modSp del">
        <pc:chgData name="Koustubh Sharma" userId="a225a5e5-22f9-48a7-8201-395f6b459ee4" providerId="ADAL" clId="{CA46B3B0-0F85-4D1C-A7E8-DACEA73A90DC}" dt="2017-12-03T12:33:47.474" v="22" actId="2696"/>
        <pc:sldMkLst>
          <pc:docMk/>
          <pc:sldMk cId="4168076335" sldId="407"/>
        </pc:sldMkLst>
        <pc:spChg chg="mod">
          <ac:chgData name="Koustubh Sharma" userId="a225a5e5-22f9-48a7-8201-395f6b459ee4" providerId="ADAL" clId="{CA46B3B0-0F85-4D1C-A7E8-DACEA73A90DC}" dt="2017-12-03T12:32:31.165" v="18" actId="20577"/>
          <ac:spMkLst>
            <pc:docMk/>
            <pc:sldMk cId="4168076335" sldId="407"/>
            <ac:spMk id="2" creationId="{00000000-0000-0000-0000-000000000000}"/>
          </ac:spMkLst>
        </pc:spChg>
        <pc:spChg chg="add mod">
          <ac:chgData name="Koustubh Sharma" userId="a225a5e5-22f9-48a7-8201-395f6b459ee4" providerId="ADAL" clId="{CA46B3B0-0F85-4D1C-A7E8-DACEA73A90DC}" dt="2017-12-03T12:33:24.320" v="21" actId="14100"/>
          <ac:spMkLst>
            <pc:docMk/>
            <pc:sldMk cId="4168076335" sldId="407"/>
            <ac:spMk id="6" creationId="{EAD85634-8CA2-4166-A845-52EF7BC01EDB}"/>
          </ac:spMkLst>
        </pc:spChg>
        <pc:picChg chg="del">
          <ac:chgData name="Koustubh Sharma" userId="a225a5e5-22f9-48a7-8201-395f6b459ee4" providerId="ADAL" clId="{CA46B3B0-0F85-4D1C-A7E8-DACEA73A90DC}" dt="2017-12-03T12:32:37.020" v="19" actId="478"/>
          <ac:picMkLst>
            <pc:docMk/>
            <pc:sldMk cId="4168076335" sldId="407"/>
            <ac:picMk id="5" creationId="{00000000-0000-0000-0000-000000000000}"/>
          </ac:picMkLst>
        </pc:picChg>
      </pc:sldChg>
      <pc:sldChg chg="addSp delSp modSp">
        <pc:chgData name="Koustubh Sharma" userId="a225a5e5-22f9-48a7-8201-395f6b459ee4" providerId="ADAL" clId="{CA46B3B0-0F85-4D1C-A7E8-DACEA73A90DC}" dt="2017-12-04T19:52:12.292" v="989" actId="14100"/>
        <pc:sldMkLst>
          <pc:docMk/>
          <pc:sldMk cId="3521333753" sldId="408"/>
        </pc:sldMkLst>
        <pc:spChg chg="mod">
          <ac:chgData name="Koustubh Sharma" userId="a225a5e5-22f9-48a7-8201-395f6b459ee4" providerId="ADAL" clId="{CA46B3B0-0F85-4D1C-A7E8-DACEA73A90DC}" dt="2017-12-04T19:52:02.976" v="987" actId="20577"/>
          <ac:spMkLst>
            <pc:docMk/>
            <pc:sldMk cId="3521333753" sldId="408"/>
            <ac:spMk id="2" creationId="{00000000-0000-0000-0000-000000000000}"/>
          </ac:spMkLst>
        </pc:spChg>
        <pc:spChg chg="add del mod">
          <ac:chgData name="Koustubh Sharma" userId="a225a5e5-22f9-48a7-8201-395f6b459ee4" providerId="ADAL" clId="{CA46B3B0-0F85-4D1C-A7E8-DACEA73A90DC}" dt="2017-12-04T19:51:46.623" v="969" actId="478"/>
          <ac:spMkLst>
            <pc:docMk/>
            <pc:sldMk cId="3521333753" sldId="408"/>
            <ac:spMk id="4" creationId="{6241F3B0-AEA8-4FD2-A946-06097CDAEA7E}"/>
          </ac:spMkLst>
        </pc:spChg>
        <pc:spChg chg="mod">
          <ac:chgData name="Koustubh Sharma" userId="a225a5e5-22f9-48a7-8201-395f6b459ee4" providerId="ADAL" clId="{CA46B3B0-0F85-4D1C-A7E8-DACEA73A90DC}" dt="2017-12-04T19:51:32.791" v="967" actId="20577"/>
          <ac:spMkLst>
            <pc:docMk/>
            <pc:sldMk cId="3521333753" sldId="408"/>
            <ac:spMk id="7" creationId="{00000000-0000-0000-0000-000000000000}"/>
          </ac:spMkLst>
        </pc:spChg>
        <pc:spChg chg="del">
          <ac:chgData name="Koustubh Sharma" userId="a225a5e5-22f9-48a7-8201-395f6b459ee4" providerId="ADAL" clId="{CA46B3B0-0F85-4D1C-A7E8-DACEA73A90DC}" dt="2017-12-04T19:51:37.877" v="968" actId="478"/>
          <ac:spMkLst>
            <pc:docMk/>
            <pc:sldMk cId="3521333753" sldId="408"/>
            <ac:spMk id="8" creationId="{00000000-0000-0000-0000-000000000000}"/>
          </ac:spMkLst>
        </pc:spChg>
        <pc:spChg chg="mod">
          <ac:chgData name="Koustubh Sharma" userId="a225a5e5-22f9-48a7-8201-395f6b459ee4" providerId="ADAL" clId="{CA46B3B0-0F85-4D1C-A7E8-DACEA73A90DC}" dt="2017-12-04T19:51:50.401" v="970" actId="20577"/>
          <ac:spMkLst>
            <pc:docMk/>
            <pc:sldMk cId="3521333753" sldId="408"/>
            <ac:spMk id="9" creationId="{00000000-0000-0000-0000-000000000000}"/>
          </ac:spMkLst>
        </pc:spChg>
        <pc:picChg chg="del">
          <ac:chgData name="Koustubh Sharma" userId="a225a5e5-22f9-48a7-8201-395f6b459ee4" providerId="ADAL" clId="{CA46B3B0-0F85-4D1C-A7E8-DACEA73A90DC}" dt="2017-12-04T19:51:26.451" v="966" actId="478"/>
          <ac:picMkLst>
            <pc:docMk/>
            <pc:sldMk cId="3521333753" sldId="408"/>
            <ac:picMk id="5" creationId="{00000000-0000-0000-0000-000000000000}"/>
          </ac:picMkLst>
        </pc:picChg>
        <pc:picChg chg="add">
          <ac:chgData name="Koustubh Sharma" userId="a225a5e5-22f9-48a7-8201-395f6b459ee4" providerId="ADAL" clId="{CA46B3B0-0F85-4D1C-A7E8-DACEA73A90DC}" dt="2017-12-04T19:51:13.064" v="965"/>
          <ac:picMkLst>
            <pc:docMk/>
            <pc:sldMk cId="3521333753" sldId="408"/>
            <ac:picMk id="10" creationId="{E0BF6A2F-9D2A-4C64-B5FE-9CDB1FEBCD46}"/>
          </ac:picMkLst>
        </pc:picChg>
        <pc:picChg chg="add mod">
          <ac:chgData name="Koustubh Sharma" userId="a225a5e5-22f9-48a7-8201-395f6b459ee4" providerId="ADAL" clId="{CA46B3B0-0F85-4D1C-A7E8-DACEA73A90DC}" dt="2017-12-04T19:52:12.292" v="989" actId="14100"/>
          <ac:picMkLst>
            <pc:docMk/>
            <pc:sldMk cId="3521333753" sldId="408"/>
            <ac:picMk id="12" creationId="{59042873-7E78-4F51-9DBC-72999C02DDE3}"/>
          </ac:picMkLst>
        </pc:picChg>
      </pc:sldChg>
      <pc:sldChg chg="addSp delSp modSp add modNotesTx">
        <pc:chgData name="Koustubh Sharma" userId="a225a5e5-22f9-48a7-8201-395f6b459ee4" providerId="ADAL" clId="{CA46B3B0-0F85-4D1C-A7E8-DACEA73A90DC}" dt="2017-12-03T12:39:56.588" v="54" actId="478"/>
        <pc:sldMkLst>
          <pc:docMk/>
          <pc:sldMk cId="3594780599" sldId="410"/>
        </pc:sldMkLst>
        <pc:spChg chg="del">
          <ac:chgData name="Koustubh Sharma" userId="a225a5e5-22f9-48a7-8201-395f6b459ee4" providerId="ADAL" clId="{CA46B3B0-0F85-4D1C-A7E8-DACEA73A90DC}" dt="2017-12-03T12:39:56.588" v="54" actId="478"/>
          <ac:spMkLst>
            <pc:docMk/>
            <pc:sldMk cId="3594780599" sldId="410"/>
            <ac:spMk id="2" creationId="{00000000-0000-0000-0000-000000000000}"/>
          </ac:spMkLst>
        </pc:spChg>
        <pc:spChg chg="mod">
          <ac:chgData name="Koustubh Sharma" userId="a225a5e5-22f9-48a7-8201-395f6b459ee4" providerId="ADAL" clId="{CA46B3B0-0F85-4D1C-A7E8-DACEA73A90DC}" dt="2017-12-03T12:35:42.498" v="51" actId="20577"/>
          <ac:spMkLst>
            <pc:docMk/>
            <pc:sldMk cId="3594780599" sldId="410"/>
            <ac:spMk id="3" creationId="{00000000-0000-0000-0000-000000000000}"/>
          </ac:spMkLst>
        </pc:spChg>
        <pc:spChg chg="add mod">
          <ac:chgData name="Koustubh Sharma" userId="a225a5e5-22f9-48a7-8201-395f6b459ee4" providerId="ADAL" clId="{CA46B3B0-0F85-4D1C-A7E8-DACEA73A90DC}" dt="2017-12-03T12:39:56.588" v="54" actId="478"/>
          <ac:spMkLst>
            <pc:docMk/>
            <pc:sldMk cId="3594780599" sldId="410"/>
            <ac:spMk id="5" creationId="{6E83E536-98C0-42D7-8737-25A4C914A9C3}"/>
          </ac:spMkLst>
        </pc:spChg>
      </pc:sldChg>
      <pc:sldChg chg="addSp delSp modSp add">
        <pc:chgData name="Koustubh Sharma" userId="a225a5e5-22f9-48a7-8201-395f6b459ee4" providerId="ADAL" clId="{CA46B3B0-0F85-4D1C-A7E8-DACEA73A90DC}" dt="2017-12-03T13:18:20.200" v="768" actId="255"/>
        <pc:sldMkLst>
          <pc:docMk/>
          <pc:sldMk cId="85879471" sldId="411"/>
        </pc:sldMkLst>
        <pc:spChg chg="add del">
          <ac:chgData name="Koustubh Sharma" userId="a225a5e5-22f9-48a7-8201-395f6b459ee4" providerId="ADAL" clId="{CA46B3B0-0F85-4D1C-A7E8-DACEA73A90DC}" dt="2017-12-03T12:46:58.888" v="647" actId="255"/>
          <ac:spMkLst>
            <pc:docMk/>
            <pc:sldMk cId="85879471" sldId="411"/>
            <ac:spMk id="2" creationId="{40518703-2015-4E91-939D-92D803B64F07}"/>
          </ac:spMkLst>
        </pc:spChg>
        <pc:spChg chg="mod">
          <ac:chgData name="Koustubh Sharma" userId="a225a5e5-22f9-48a7-8201-395f6b459ee4" providerId="ADAL" clId="{CA46B3B0-0F85-4D1C-A7E8-DACEA73A90DC}" dt="2017-12-03T13:18:20.200" v="768" actId="255"/>
          <ac:spMkLst>
            <pc:docMk/>
            <pc:sldMk cId="85879471" sldId="411"/>
            <ac:spMk id="3" creationId="{00000000-0000-0000-0000-000000000000}"/>
          </ac:spMkLst>
        </pc:spChg>
      </pc:sldChg>
      <pc:sldChg chg="modSp add">
        <pc:chgData name="Koustubh Sharma" userId="a225a5e5-22f9-48a7-8201-395f6b459ee4" providerId="ADAL" clId="{CA46B3B0-0F85-4D1C-A7E8-DACEA73A90DC}" dt="2017-12-03T12:47:34.053" v="653" actId="12"/>
        <pc:sldMkLst>
          <pc:docMk/>
          <pc:sldMk cId="549065122" sldId="412"/>
        </pc:sldMkLst>
        <pc:spChg chg="mod">
          <ac:chgData name="Koustubh Sharma" userId="a225a5e5-22f9-48a7-8201-395f6b459ee4" providerId="ADAL" clId="{CA46B3B0-0F85-4D1C-A7E8-DACEA73A90DC}" dt="2017-12-03T12:47:34.053" v="653" actId="12"/>
          <ac:spMkLst>
            <pc:docMk/>
            <pc:sldMk cId="549065122" sldId="412"/>
            <ac:spMk id="3" creationId="{00000000-0000-0000-0000-000000000000}"/>
          </ac:spMkLst>
        </pc:spChg>
      </pc:sldChg>
      <pc:sldChg chg="add del">
        <pc:chgData name="Koustubh Sharma" userId="a225a5e5-22f9-48a7-8201-395f6b459ee4" providerId="ADAL" clId="{CA46B3B0-0F85-4D1C-A7E8-DACEA73A90DC}" dt="2017-12-03T12:45:35.357" v="631" actId="20577"/>
        <pc:sldMkLst>
          <pc:docMk/>
          <pc:sldMk cId="2167835559" sldId="412"/>
        </pc:sldMkLst>
      </pc:sldChg>
      <pc:sldChg chg="add">
        <pc:chgData name="Koustubh Sharma" userId="a225a5e5-22f9-48a7-8201-395f6b459ee4" providerId="ADAL" clId="{CA46B3B0-0F85-4D1C-A7E8-DACEA73A90DC}" dt="2017-12-04T19:38:18.805" v="938"/>
        <pc:sldMkLst>
          <pc:docMk/>
          <pc:sldMk cId="1091556907" sldId="413"/>
        </pc:sldMkLst>
      </pc:sldChg>
      <pc:sldChg chg="add del">
        <pc:chgData name="Koustubh Sharma" userId="a225a5e5-22f9-48a7-8201-395f6b459ee4" providerId="ADAL" clId="{CA46B3B0-0F85-4D1C-A7E8-DACEA73A90DC}" dt="2017-12-03T12:47:13.907" v="651" actId="20577"/>
        <pc:sldMkLst>
          <pc:docMk/>
          <pc:sldMk cId="1654612483" sldId="413"/>
        </pc:sldMkLst>
      </pc:sldChg>
      <pc:sldChg chg="delSp modSp add">
        <pc:chgData name="Koustubh Sharma" userId="a225a5e5-22f9-48a7-8201-395f6b459ee4" providerId="ADAL" clId="{CA46B3B0-0F85-4D1C-A7E8-DACEA73A90DC}" dt="2017-12-04T19:54:24.646" v="1009" actId="20577"/>
        <pc:sldMkLst>
          <pc:docMk/>
          <pc:sldMk cId="4253954032" sldId="414"/>
        </pc:sldMkLst>
        <pc:spChg chg="mod">
          <ac:chgData name="Koustubh Sharma" userId="a225a5e5-22f9-48a7-8201-395f6b459ee4" providerId="ADAL" clId="{CA46B3B0-0F85-4D1C-A7E8-DACEA73A90DC}" dt="2017-12-04T19:53:06.630" v="997" actId="6549"/>
          <ac:spMkLst>
            <pc:docMk/>
            <pc:sldMk cId="4253954032" sldId="414"/>
            <ac:spMk id="2" creationId="{FE05A71B-96B7-47AF-A34C-B5D90C386C30}"/>
          </ac:spMkLst>
        </pc:spChg>
        <pc:spChg chg="mod">
          <ac:chgData name="Koustubh Sharma" userId="a225a5e5-22f9-48a7-8201-395f6b459ee4" providerId="ADAL" clId="{CA46B3B0-0F85-4D1C-A7E8-DACEA73A90DC}" dt="2017-12-04T19:54:24.646" v="1009" actId="20577"/>
          <ac:spMkLst>
            <pc:docMk/>
            <pc:sldMk cId="4253954032" sldId="414"/>
            <ac:spMk id="3" creationId="{0DE2DA4D-4660-4461-A341-586A2D8C8476}"/>
          </ac:spMkLst>
        </pc:spChg>
        <pc:spChg chg="del">
          <ac:chgData name="Koustubh Sharma" userId="a225a5e5-22f9-48a7-8201-395f6b459ee4" providerId="ADAL" clId="{CA46B3B0-0F85-4D1C-A7E8-DACEA73A90DC}" dt="2017-12-04T19:54:10.680" v="1007" actId="478"/>
          <ac:spMkLst>
            <pc:docMk/>
            <pc:sldMk cId="4253954032" sldId="414"/>
            <ac:spMk id="4" creationId="{9BAF183F-76E8-4D1E-BE5B-F56EC0C10E79}"/>
          </ac:spMkLst>
        </pc:spChg>
      </pc:sldChg>
      <pc:sldChg chg="delSp modSp add">
        <pc:chgData name="Koustubh Sharma" userId="a225a5e5-22f9-48a7-8201-395f6b459ee4" providerId="ADAL" clId="{CA46B3B0-0F85-4D1C-A7E8-DACEA73A90DC}" dt="2017-12-04T19:55:19.457" v="1014" actId="20577"/>
        <pc:sldMkLst>
          <pc:docMk/>
          <pc:sldMk cId="263389106" sldId="415"/>
        </pc:sldMkLst>
        <pc:spChg chg="mod">
          <ac:chgData name="Koustubh Sharma" userId="a225a5e5-22f9-48a7-8201-395f6b459ee4" providerId="ADAL" clId="{CA46B3B0-0F85-4D1C-A7E8-DACEA73A90DC}" dt="2017-12-04T19:53:10.954" v="998" actId="6549"/>
          <ac:spMkLst>
            <pc:docMk/>
            <pc:sldMk cId="263389106" sldId="415"/>
            <ac:spMk id="2" creationId="{3DC2B253-190E-4406-B194-363B1A3B4C07}"/>
          </ac:spMkLst>
        </pc:spChg>
        <pc:spChg chg="mod">
          <ac:chgData name="Koustubh Sharma" userId="a225a5e5-22f9-48a7-8201-395f6b459ee4" providerId="ADAL" clId="{CA46B3B0-0F85-4D1C-A7E8-DACEA73A90DC}" dt="2017-12-04T19:55:19.457" v="1014" actId="20577"/>
          <ac:spMkLst>
            <pc:docMk/>
            <pc:sldMk cId="263389106" sldId="415"/>
            <ac:spMk id="3" creationId="{6CF86E87-600B-4CCB-AA85-7690333AD833}"/>
          </ac:spMkLst>
        </pc:spChg>
        <pc:spChg chg="del">
          <ac:chgData name="Koustubh Sharma" userId="a225a5e5-22f9-48a7-8201-395f6b459ee4" providerId="ADAL" clId="{CA46B3B0-0F85-4D1C-A7E8-DACEA73A90DC}" dt="2017-12-04T19:54:54.464" v="1010" actId="478"/>
          <ac:spMkLst>
            <pc:docMk/>
            <pc:sldMk cId="263389106" sldId="415"/>
            <ac:spMk id="4" creationId="{2F750933-1C08-4453-9723-9DAB1BF927A2}"/>
          </ac:spMkLst>
        </pc:spChg>
      </pc:sldChg>
      <pc:sldChg chg="delSp modSp add">
        <pc:chgData name="Koustubh Sharma" userId="a225a5e5-22f9-48a7-8201-395f6b459ee4" providerId="ADAL" clId="{CA46B3B0-0F85-4D1C-A7E8-DACEA73A90DC}" dt="2017-12-04T19:55:45.739" v="1017"/>
        <pc:sldMkLst>
          <pc:docMk/>
          <pc:sldMk cId="1873423746" sldId="416"/>
        </pc:sldMkLst>
        <pc:spChg chg="mod">
          <ac:chgData name="Koustubh Sharma" userId="a225a5e5-22f9-48a7-8201-395f6b459ee4" providerId="ADAL" clId="{CA46B3B0-0F85-4D1C-A7E8-DACEA73A90DC}" dt="2017-12-04T19:53:23.272" v="1004" actId="20577"/>
          <ac:spMkLst>
            <pc:docMk/>
            <pc:sldMk cId="1873423746" sldId="416"/>
            <ac:spMk id="2" creationId="{8974F6F6-7E23-421D-8EFB-30C7BC0A2E92}"/>
          </ac:spMkLst>
        </pc:spChg>
        <pc:spChg chg="mod">
          <ac:chgData name="Koustubh Sharma" userId="a225a5e5-22f9-48a7-8201-395f6b459ee4" providerId="ADAL" clId="{CA46B3B0-0F85-4D1C-A7E8-DACEA73A90DC}" dt="2017-12-04T19:55:45.739" v="1017"/>
          <ac:spMkLst>
            <pc:docMk/>
            <pc:sldMk cId="1873423746" sldId="416"/>
            <ac:spMk id="3" creationId="{EEAB6E1C-F436-4BD8-88D9-2BD7DD5C9829}"/>
          </ac:spMkLst>
        </pc:spChg>
        <pc:spChg chg="del">
          <ac:chgData name="Koustubh Sharma" userId="a225a5e5-22f9-48a7-8201-395f6b459ee4" providerId="ADAL" clId="{CA46B3B0-0F85-4D1C-A7E8-DACEA73A90DC}" dt="2017-12-04T19:55:28.825" v="1015" actId="478"/>
          <ac:spMkLst>
            <pc:docMk/>
            <pc:sldMk cId="1873423746" sldId="416"/>
            <ac:spMk id="4" creationId="{E17FCC66-83D3-4F34-BB88-D31538177B71}"/>
          </ac:spMkLst>
        </pc:spChg>
      </pc:sldChg>
      <pc:sldChg chg="add">
        <pc:chgData name="Koustubh Sharma" userId="a225a5e5-22f9-48a7-8201-395f6b459ee4" providerId="ADAL" clId="{CA46B3B0-0F85-4D1C-A7E8-DACEA73A90DC}" dt="2017-12-04T19:56:10.242" v="1018"/>
        <pc:sldMkLst>
          <pc:docMk/>
          <pc:sldMk cId="3603357378" sldId="417"/>
        </pc:sldMkLst>
      </pc:sldChg>
      <pc:sldChg chg="add">
        <pc:chgData name="Koustubh Sharma" userId="a225a5e5-22f9-48a7-8201-395f6b459ee4" providerId="ADAL" clId="{CA46B3B0-0F85-4D1C-A7E8-DACEA73A90DC}" dt="2017-12-04T19:56:40.728" v="1019"/>
        <pc:sldMkLst>
          <pc:docMk/>
          <pc:sldMk cId="3858206263" sldId="418"/>
        </pc:sldMkLst>
      </pc:sldChg>
      <pc:sldChg chg="addSp delSp modSp add">
        <pc:chgData name="Koustubh Sharma" userId="a225a5e5-22f9-48a7-8201-395f6b459ee4" providerId="ADAL" clId="{CA46B3B0-0F85-4D1C-A7E8-DACEA73A90DC}" dt="2017-12-04T20:00:08.921" v="1033" actId="478"/>
        <pc:sldMkLst>
          <pc:docMk/>
          <pc:sldMk cId="2618585757" sldId="419"/>
        </pc:sldMkLst>
        <pc:picChg chg="del mod">
          <ac:chgData name="Koustubh Sharma" userId="a225a5e5-22f9-48a7-8201-395f6b459ee4" providerId="ADAL" clId="{CA46B3B0-0F85-4D1C-A7E8-DACEA73A90DC}" dt="2017-12-04T19:58:39.223" v="1024" actId="478"/>
          <ac:picMkLst>
            <pc:docMk/>
            <pc:sldMk cId="2618585757" sldId="419"/>
            <ac:picMk id="4" creationId="{00000000-0000-0000-0000-000000000000}"/>
          </ac:picMkLst>
        </pc:picChg>
        <pc:picChg chg="add mod">
          <ac:chgData name="Koustubh Sharma" userId="a225a5e5-22f9-48a7-8201-395f6b459ee4" providerId="ADAL" clId="{CA46B3B0-0F85-4D1C-A7E8-DACEA73A90DC}" dt="2017-12-04T19:58:41.656" v="1025" actId="1076"/>
          <ac:picMkLst>
            <pc:docMk/>
            <pc:sldMk cId="2618585757" sldId="419"/>
            <ac:picMk id="5" creationId="{37D48419-B6EB-4D8C-880E-188149399C40}"/>
          </ac:picMkLst>
        </pc:picChg>
        <pc:picChg chg="add del">
          <ac:chgData name="Koustubh Sharma" userId="a225a5e5-22f9-48a7-8201-395f6b459ee4" providerId="ADAL" clId="{CA46B3B0-0F85-4D1C-A7E8-DACEA73A90DC}" dt="2017-12-04T20:00:08.921" v="1033" actId="478"/>
          <ac:picMkLst>
            <pc:docMk/>
            <pc:sldMk cId="2618585757" sldId="419"/>
            <ac:picMk id="6" creationId="{30C1C6F4-C76F-436C-99A9-11B857274AFB}"/>
          </ac:picMkLst>
        </pc:picChg>
      </pc:sldChg>
      <pc:sldChg chg="delSp modSp add modNotesTx">
        <pc:chgData name="Koustubh Sharma" userId="a225a5e5-22f9-48a7-8201-395f6b459ee4" providerId="ADAL" clId="{CA46B3B0-0F85-4D1C-A7E8-DACEA73A90DC}" dt="2017-12-04T20:00:05.547" v="1032" actId="20577"/>
        <pc:sldMkLst>
          <pc:docMk/>
          <pc:sldMk cId="319384816" sldId="420"/>
        </pc:sldMkLst>
        <pc:picChg chg="del">
          <ac:chgData name="Koustubh Sharma" userId="a225a5e5-22f9-48a7-8201-395f6b459ee4" providerId="ADAL" clId="{CA46B3B0-0F85-4D1C-A7E8-DACEA73A90DC}" dt="2017-12-04T19:59:50.546" v="1028" actId="478"/>
          <ac:picMkLst>
            <pc:docMk/>
            <pc:sldMk cId="319384816" sldId="420"/>
            <ac:picMk id="5" creationId="{37D48419-B6EB-4D8C-880E-188149399C40}"/>
          </ac:picMkLst>
        </pc:picChg>
        <pc:picChg chg="mod">
          <ac:chgData name="Koustubh Sharma" userId="a225a5e5-22f9-48a7-8201-395f6b459ee4" providerId="ADAL" clId="{CA46B3B0-0F85-4D1C-A7E8-DACEA73A90DC}" dt="2017-12-04T20:00:01.676" v="1031" actId="14100"/>
          <ac:picMkLst>
            <pc:docMk/>
            <pc:sldMk cId="319384816" sldId="420"/>
            <ac:picMk id="6" creationId="{30C1C6F4-C76F-436C-99A9-11B857274AFB}"/>
          </ac:picMkLst>
        </pc:picChg>
      </pc:sldChg>
      <pc:sldChg chg="addSp delSp modSp add modNotesTx">
        <pc:chgData name="Koustubh Sharma" userId="a225a5e5-22f9-48a7-8201-395f6b459ee4" providerId="ADAL" clId="{CA46B3B0-0F85-4D1C-A7E8-DACEA73A90DC}" dt="2017-12-04T20:04:39.314" v="1043" actId="20577"/>
        <pc:sldMkLst>
          <pc:docMk/>
          <pc:sldMk cId="2273158510" sldId="421"/>
        </pc:sldMkLst>
        <pc:picChg chg="add mod">
          <ac:chgData name="Koustubh Sharma" userId="a225a5e5-22f9-48a7-8201-395f6b459ee4" providerId="ADAL" clId="{CA46B3B0-0F85-4D1C-A7E8-DACEA73A90DC}" dt="2017-12-04T20:04:20.267" v="1042" actId="1076"/>
          <ac:picMkLst>
            <pc:docMk/>
            <pc:sldMk cId="2273158510" sldId="421"/>
            <ac:picMk id="4" creationId="{959CE616-0D15-40DF-BDE7-02488F81D5E1}"/>
          </ac:picMkLst>
        </pc:picChg>
        <pc:picChg chg="del mod">
          <ac:chgData name="Koustubh Sharma" userId="a225a5e5-22f9-48a7-8201-395f6b459ee4" providerId="ADAL" clId="{CA46B3B0-0F85-4D1C-A7E8-DACEA73A90DC}" dt="2017-12-04T20:04:12.654" v="1041" actId="478"/>
          <ac:picMkLst>
            <pc:docMk/>
            <pc:sldMk cId="2273158510" sldId="421"/>
            <ac:picMk id="6" creationId="{30C1C6F4-C76F-436C-99A9-11B857274AFB}"/>
          </ac:picMkLst>
        </pc:picChg>
      </pc:sldChg>
      <pc:sldChg chg="add del">
        <pc:chgData name="Koustubh Sharma" userId="a225a5e5-22f9-48a7-8201-395f6b459ee4" providerId="ADAL" clId="{CA46B3B0-0F85-4D1C-A7E8-DACEA73A90DC}" dt="2017-12-04T20:03:53.863" v="1037"/>
        <pc:sldMkLst>
          <pc:docMk/>
          <pc:sldMk cId="823800199" sldId="422"/>
        </pc:sldMkLst>
      </pc:sldChg>
      <pc:sldChg chg="addSp delSp modSp add">
        <pc:chgData name="Koustubh Sharma" userId="a225a5e5-22f9-48a7-8201-395f6b459ee4" providerId="ADAL" clId="{CA46B3B0-0F85-4D1C-A7E8-DACEA73A90DC}" dt="2017-12-04T20:05:59.107" v="1062" actId="20577"/>
        <pc:sldMkLst>
          <pc:docMk/>
          <pc:sldMk cId="2321116404" sldId="422"/>
        </pc:sldMkLst>
        <pc:spChg chg="mod">
          <ac:chgData name="Koustubh Sharma" userId="a225a5e5-22f9-48a7-8201-395f6b459ee4" providerId="ADAL" clId="{CA46B3B0-0F85-4D1C-A7E8-DACEA73A90DC}" dt="2017-12-04T20:05:59.107" v="1062" actId="20577"/>
          <ac:spMkLst>
            <pc:docMk/>
            <pc:sldMk cId="2321116404" sldId="422"/>
            <ac:spMk id="3" creationId="{00000000-0000-0000-0000-000000000000}"/>
          </ac:spMkLst>
        </pc:spChg>
        <pc:graphicFrameChg chg="add mod modGraphic">
          <ac:chgData name="Koustubh Sharma" userId="a225a5e5-22f9-48a7-8201-395f6b459ee4" providerId="ADAL" clId="{CA46B3B0-0F85-4D1C-A7E8-DACEA73A90DC}" dt="2017-12-04T20:05:48.684" v="1052" actId="14100"/>
          <ac:graphicFrameMkLst>
            <pc:docMk/>
            <pc:sldMk cId="2321116404" sldId="422"/>
            <ac:graphicFrameMk id="2" creationId="{614508D9-3D6B-4172-814F-365A8CE34B09}"/>
          </ac:graphicFrameMkLst>
        </pc:graphicFrameChg>
        <pc:picChg chg="del mod">
          <ac:chgData name="Koustubh Sharma" userId="a225a5e5-22f9-48a7-8201-395f6b459ee4" providerId="ADAL" clId="{CA46B3B0-0F85-4D1C-A7E8-DACEA73A90DC}" dt="2017-12-04T20:05:34.780" v="1049" actId="478"/>
          <ac:picMkLst>
            <pc:docMk/>
            <pc:sldMk cId="2321116404" sldId="422"/>
            <ac:picMk id="4" creationId="{959CE616-0D15-40DF-BDE7-02488F81D5E1}"/>
          </ac:picMkLst>
        </pc:picChg>
      </pc:sldChg>
      <pc:sldChg chg="add del">
        <pc:chgData name="Koustubh Sharma" userId="a225a5e5-22f9-48a7-8201-395f6b459ee4" providerId="ADAL" clId="{CA46B3B0-0F85-4D1C-A7E8-DACEA73A90DC}" dt="2017-12-04T20:05:25.171" v="1046"/>
        <pc:sldMkLst>
          <pc:docMk/>
          <pc:sldMk cId="2766328662" sldId="423"/>
        </pc:sldMkLst>
      </pc:sld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overlay val="0"/>
      <c:spPr>
        <a:noFill/>
        <a:ln w="25399">
          <a:noFill/>
        </a:ln>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Macro</c:v>
                </c:pt>
              </c:strCache>
            </c:strRef>
          </c:tx>
          <c:dPt>
            <c:idx val="0"/>
            <c:bubble3D val="0"/>
            <c:spPr>
              <a:solidFill>
                <a:schemeClr val="accent1">
                  <a:shade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D68F-421C-A32B-A19A10A500F5}"/>
              </c:ext>
            </c:extLst>
          </c:dPt>
          <c:dPt>
            <c:idx val="1"/>
            <c:bubble3D val="0"/>
            <c:spPr>
              <a:solidFill>
                <a:schemeClr val="accent1">
                  <a:shade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D68F-421C-A32B-A19A10A500F5}"/>
              </c:ext>
            </c:extLst>
          </c:dPt>
          <c:dPt>
            <c:idx val="2"/>
            <c:bubble3D val="0"/>
            <c:spPr>
              <a:solidFill>
                <a:schemeClr val="accent1">
                  <a:shade val="9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D68F-421C-A32B-A19A10A500F5}"/>
              </c:ext>
            </c:extLst>
          </c:dPt>
          <c:dPt>
            <c:idx val="3"/>
            <c:bubble3D val="0"/>
            <c:spPr>
              <a:solidFill>
                <a:schemeClr val="accent1">
                  <a:tint val="9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D68F-421C-A32B-A19A10A500F5}"/>
              </c:ext>
            </c:extLst>
          </c:dPt>
          <c:dPt>
            <c:idx val="4"/>
            <c:bubble3D val="0"/>
            <c:spPr>
              <a:solidFill>
                <a:schemeClr val="accent1">
                  <a:tint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D68F-421C-A32B-A19A10A500F5}"/>
              </c:ext>
            </c:extLst>
          </c:dPt>
          <c:dPt>
            <c:idx val="5"/>
            <c:bubble3D val="0"/>
            <c:spPr>
              <a:solidFill>
                <a:schemeClr val="accent1">
                  <a:tint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D68F-421C-A32B-A19A10A500F5}"/>
              </c:ext>
            </c:extLst>
          </c:dPt>
          <c:dLbls>
            <c:spPr>
              <a:noFill/>
              <a:ln w="25399">
                <a:noFill/>
              </a:ln>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PA</c:v>
                </c:pt>
                <c:pt idx="1">
                  <c:v>Main Supply</c:v>
                </c:pt>
                <c:pt idx="2">
                  <c:v>DC-DC</c:v>
                </c:pt>
                <c:pt idx="3">
                  <c:v>RF</c:v>
                </c:pt>
                <c:pt idx="4">
                  <c:v>BB</c:v>
                </c:pt>
                <c:pt idx="5">
                  <c:v>Cooling</c:v>
                </c:pt>
              </c:strCache>
            </c:strRef>
          </c:cat>
          <c:val>
            <c:numRef>
              <c:f>Sheet1!$B$2:$B$7</c:f>
              <c:numCache>
                <c:formatCode>General</c:formatCode>
                <c:ptCount val="6"/>
                <c:pt idx="0">
                  <c:v>57</c:v>
                </c:pt>
                <c:pt idx="1">
                  <c:v>8</c:v>
                </c:pt>
                <c:pt idx="2">
                  <c:v>6</c:v>
                </c:pt>
                <c:pt idx="3">
                  <c:v>6</c:v>
                </c:pt>
                <c:pt idx="4">
                  <c:v>13</c:v>
                </c:pt>
                <c:pt idx="5">
                  <c:v>10</c:v>
                </c:pt>
              </c:numCache>
            </c:numRef>
          </c:val>
          <c:extLst>
            <c:ext xmlns:c16="http://schemas.microsoft.com/office/drawing/2014/chart" uri="{C3380CC4-5D6E-409C-BE32-E72D297353CC}">
              <c16:uniqueId val="{0000000C-D68F-421C-A32B-A19A10A500F5}"/>
            </c:ext>
          </c:extLst>
        </c:ser>
        <c:dLbls>
          <c:showLegendKey val="0"/>
          <c:showVal val="0"/>
          <c:showCatName val="0"/>
          <c:showSerName val="0"/>
          <c:showPercent val="0"/>
          <c:showBubbleSize val="0"/>
          <c:showLeaderLines val="1"/>
        </c:dLbls>
        <c:firstSliceAng val="0"/>
      </c:pieChart>
      <c:spPr>
        <a:noFill/>
        <a:ln w="25399">
          <a:noFill/>
        </a:ln>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798" b="1" i="0" u="none" strike="noStrike" kern="1200" baseline="0">
                <a:solidFill>
                  <a:schemeClr val="dk1">
                    <a:lumMod val="65000"/>
                    <a:lumOff val="35000"/>
                  </a:schemeClr>
                </a:solidFill>
                <a:latin typeface="+mn-lt"/>
                <a:ea typeface="+mn-ea"/>
                <a:cs typeface="+mn-cs"/>
              </a:defRPr>
            </a:pPr>
            <a:r>
              <a:rPr lang="sv-SE"/>
              <a:t>Micro</a:t>
            </a:r>
          </a:p>
        </c:rich>
      </c:tx>
      <c:overlay val="0"/>
      <c:spPr>
        <a:noFill/>
        <a:ln>
          <a:noFill/>
        </a:ln>
        <a:effectLst/>
      </c:spPr>
    </c:title>
    <c:autoTitleDeleted val="0"/>
    <c:plotArea>
      <c:layout/>
      <c:pieChart>
        <c:varyColors val="1"/>
        <c:ser>
          <c:idx val="0"/>
          <c:order val="0"/>
          <c:tx>
            <c:strRef>
              <c:f>Sheet1!$B$1</c:f>
              <c:strCache>
                <c:ptCount val="1"/>
                <c:pt idx="0">
                  <c:v>Macro</c:v>
                </c:pt>
              </c:strCache>
            </c:strRef>
          </c:tx>
          <c:dPt>
            <c:idx val="0"/>
            <c:bubble3D val="0"/>
            <c:spPr>
              <a:solidFill>
                <a:schemeClr val="accent1">
                  <a:shade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724D-4415-A5EC-86B479B29468}"/>
              </c:ext>
            </c:extLst>
          </c:dPt>
          <c:dPt>
            <c:idx val="1"/>
            <c:bubble3D val="0"/>
            <c:spPr>
              <a:solidFill>
                <a:schemeClr val="accent1">
                  <a:shade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24D-4415-A5EC-86B479B29468}"/>
              </c:ext>
            </c:extLst>
          </c:dPt>
          <c:dPt>
            <c:idx val="2"/>
            <c:bubble3D val="0"/>
            <c:spPr>
              <a:solidFill>
                <a:schemeClr val="accent1">
                  <a:shade val="9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724D-4415-A5EC-86B479B29468}"/>
              </c:ext>
            </c:extLst>
          </c:dPt>
          <c:dPt>
            <c:idx val="3"/>
            <c:bubble3D val="0"/>
            <c:spPr>
              <a:solidFill>
                <a:schemeClr val="accent1">
                  <a:tint val="77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724D-4415-A5EC-86B479B29468}"/>
              </c:ext>
            </c:extLst>
          </c:dPt>
          <c:dPt>
            <c:idx val="4"/>
            <c:bubble3D val="0"/>
            <c:spPr>
              <a:solidFill>
                <a:schemeClr val="accent1">
                  <a:tint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724D-4415-A5EC-86B479B29468}"/>
              </c:ext>
            </c:extLst>
          </c:dPt>
          <c:dLbls>
            <c:spPr>
              <a:noFill/>
              <a:ln>
                <a:noFill/>
              </a:ln>
              <a:effectLst/>
            </c:spPr>
            <c:txPr>
              <a:bodyPr rot="0" spcFirstLastPara="1" vertOverflow="ellipsis" vert="horz" wrap="square" lIns="38100" tIns="19050" rIns="38100" bIns="19050" anchor="ctr" anchorCtr="1">
                <a:spAutoFit/>
              </a:bodyPr>
              <a:lstStyle/>
              <a:p>
                <a:pPr>
                  <a:defRPr sz="899"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1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PA</c:v>
                </c:pt>
                <c:pt idx="1">
                  <c:v>Main Supply</c:v>
                </c:pt>
                <c:pt idx="2">
                  <c:v>DC-DC</c:v>
                </c:pt>
                <c:pt idx="3">
                  <c:v>RF</c:v>
                </c:pt>
                <c:pt idx="4">
                  <c:v>BB</c:v>
                </c:pt>
              </c:strCache>
            </c:strRef>
          </c:cat>
          <c:val>
            <c:numRef>
              <c:f>Sheet1!$B$2:$B$6</c:f>
              <c:numCache>
                <c:formatCode>General</c:formatCode>
                <c:ptCount val="5"/>
                <c:pt idx="0">
                  <c:v>38</c:v>
                </c:pt>
                <c:pt idx="1">
                  <c:v>8</c:v>
                </c:pt>
                <c:pt idx="2">
                  <c:v>7</c:v>
                </c:pt>
                <c:pt idx="3">
                  <c:v>9</c:v>
                </c:pt>
                <c:pt idx="4">
                  <c:v>38</c:v>
                </c:pt>
              </c:numCache>
            </c:numRef>
          </c:val>
          <c:extLst>
            <c:ext xmlns:c16="http://schemas.microsoft.com/office/drawing/2014/chart" uri="{C3380CC4-5D6E-409C-BE32-E72D297353CC}">
              <c16:uniqueId val="{0000000A-724D-4415-A5EC-86B479B29468}"/>
            </c:ext>
          </c:extLst>
        </c:ser>
        <c:dLbls>
          <c:showLegendKey val="0"/>
          <c:showVal val="0"/>
          <c:showCatName val="0"/>
          <c:showSerName val="0"/>
          <c:showPercent val="0"/>
          <c:showBubbleSize val="0"/>
          <c:showLeaderLines val="1"/>
        </c:dLbls>
        <c:firstSliceAng val="0"/>
      </c:pieChart>
      <c:spPr>
        <a:noFill/>
        <a:ln w="25373">
          <a:noFill/>
        </a:ln>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899"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15" cap="flat" cmpd="sng" algn="ctr">
      <a:solidFill>
        <a:schemeClr val="dk1">
          <a:lumMod val="15000"/>
          <a:lumOff val="85000"/>
        </a:schemeClr>
      </a:solidFill>
      <a:round/>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2105263157894"/>
          <c:y val="8.0645161290322578E-2"/>
          <c:w val="0.8442982456140351"/>
          <c:h val="0.66129032258064513"/>
        </c:manualLayout>
      </c:layout>
      <c:lineChart>
        <c:grouping val="standard"/>
        <c:varyColors val="0"/>
        <c:ser>
          <c:idx val="0"/>
          <c:order val="0"/>
          <c:tx>
            <c:strRef>
              <c:f>Sheet1!$A$2</c:f>
              <c:strCache>
                <c:ptCount val="1"/>
              </c:strCache>
            </c:strRef>
          </c:tx>
          <c:spPr>
            <a:ln w="12700">
              <a:solidFill>
                <a:srgbClr val="000000"/>
              </a:solidFill>
              <a:prstDash val="solid"/>
            </a:ln>
          </c:spPr>
          <c:marker>
            <c:symbol val="circle"/>
            <c:size val="4"/>
            <c:spPr>
              <a:solidFill>
                <a:srgbClr val="000000"/>
              </a:solidFill>
              <a:ln>
                <a:solidFill>
                  <a:srgbClr val="000000"/>
                </a:solidFill>
                <a:prstDash val="solid"/>
              </a:ln>
            </c:spPr>
          </c:marker>
          <c:cat>
            <c:numRef>
              <c:f>Sheet1!$B$1:$N$1</c:f>
              <c:numCache>
                <c:formatCode>General</c:formatCode>
                <c:ptCount val="13"/>
                <c:pt idx="0">
                  <c:v>0</c:v>
                </c:pt>
                <c:pt idx="1">
                  <c:v>2</c:v>
                </c:pt>
                <c:pt idx="2">
                  <c:v>4</c:v>
                </c:pt>
                <c:pt idx="3">
                  <c:v>6</c:v>
                </c:pt>
                <c:pt idx="4">
                  <c:v>8</c:v>
                </c:pt>
                <c:pt idx="5">
                  <c:v>10</c:v>
                </c:pt>
                <c:pt idx="6">
                  <c:v>12</c:v>
                </c:pt>
                <c:pt idx="7">
                  <c:v>14</c:v>
                </c:pt>
                <c:pt idx="8">
                  <c:v>16</c:v>
                </c:pt>
                <c:pt idx="9">
                  <c:v>18</c:v>
                </c:pt>
                <c:pt idx="10">
                  <c:v>20</c:v>
                </c:pt>
                <c:pt idx="11">
                  <c:v>22</c:v>
                </c:pt>
              </c:numCache>
            </c:numRef>
          </c:cat>
          <c:val>
            <c:numRef>
              <c:f>Sheet1!$B$2:$N$2</c:f>
              <c:numCache>
                <c:formatCode>General</c:formatCode>
                <c:ptCount val="13"/>
                <c:pt idx="0">
                  <c:v>72</c:v>
                </c:pt>
                <c:pt idx="1">
                  <c:v>39</c:v>
                </c:pt>
                <c:pt idx="2">
                  <c:v>17</c:v>
                </c:pt>
                <c:pt idx="3">
                  <c:v>12</c:v>
                </c:pt>
                <c:pt idx="4">
                  <c:v>24</c:v>
                </c:pt>
                <c:pt idx="5">
                  <c:v>47</c:v>
                </c:pt>
                <c:pt idx="6">
                  <c:v>58</c:v>
                </c:pt>
                <c:pt idx="7">
                  <c:v>62</c:v>
                </c:pt>
                <c:pt idx="8">
                  <c:v>69</c:v>
                </c:pt>
                <c:pt idx="9">
                  <c:v>74</c:v>
                </c:pt>
                <c:pt idx="10">
                  <c:v>85</c:v>
                </c:pt>
                <c:pt idx="11">
                  <c:v>91</c:v>
                </c:pt>
                <c:pt idx="12">
                  <c:v>87</c:v>
                </c:pt>
              </c:numCache>
            </c:numRef>
          </c:val>
          <c:smooth val="1"/>
          <c:extLst>
            <c:ext xmlns:c16="http://schemas.microsoft.com/office/drawing/2014/chart" uri="{C3380CC4-5D6E-409C-BE32-E72D297353CC}">
              <c16:uniqueId val="{00000000-8979-47B3-A044-DAE2F5F73445}"/>
            </c:ext>
          </c:extLst>
        </c:ser>
        <c:dLbls>
          <c:showLegendKey val="0"/>
          <c:showVal val="0"/>
          <c:showCatName val="0"/>
          <c:showSerName val="0"/>
          <c:showPercent val="0"/>
          <c:showBubbleSize val="0"/>
        </c:dLbls>
        <c:marker val="1"/>
        <c:smooth val="0"/>
        <c:axId val="148664536"/>
        <c:axId val="1"/>
      </c:lineChart>
      <c:catAx>
        <c:axId val="148664536"/>
        <c:scaling>
          <c:orientation val="minMax"/>
        </c:scaling>
        <c:delete val="0"/>
        <c:axPos val="b"/>
        <c:majorGridlines>
          <c:spPr>
            <a:ln w="3175">
              <a:solidFill>
                <a:srgbClr val="000000"/>
              </a:solidFill>
              <a:prstDash val="solid"/>
            </a:ln>
          </c:spPr>
        </c:majorGridlines>
        <c:title>
          <c:tx>
            <c:rich>
              <a:bodyPr/>
              <a:lstStyle/>
              <a:p>
                <a:pPr>
                  <a:defRPr sz="975" b="1" i="0" u="none" strike="noStrike" baseline="0">
                    <a:solidFill>
                      <a:srgbClr val="000000"/>
                    </a:solidFill>
                    <a:latin typeface="Calibri"/>
                    <a:ea typeface="Calibri"/>
                    <a:cs typeface="Calibri"/>
                  </a:defRPr>
                </a:pPr>
                <a:r>
                  <a:rPr lang="sv-SE"/>
                  <a:t>Day time [h]</a:t>
                </a:r>
              </a:p>
            </c:rich>
          </c:tx>
          <c:layout>
            <c:manualLayout>
              <c:xMode val="edge"/>
              <c:yMode val="edge"/>
              <c:x val="0.42763157894736842"/>
              <c:y val="0.8588709677419355"/>
            </c:manualLayout>
          </c:layout>
          <c:overlay val="0"/>
          <c:spPr>
            <a:noFill/>
            <a:ln w="25399">
              <a:noFill/>
            </a:ln>
          </c:spPr>
        </c:title>
        <c:numFmt formatCode="General" sourceLinked="1"/>
        <c:majorTickMark val="cross"/>
        <c:minorTickMark val="none"/>
        <c:tickLblPos val="nextTo"/>
        <c:spPr>
          <a:ln w="3175">
            <a:solidFill>
              <a:srgbClr val="000000"/>
            </a:solidFill>
            <a:prstDash val="solid"/>
          </a:ln>
        </c:spPr>
        <c:txPr>
          <a:bodyPr rot="0" vert="horz"/>
          <a:lstStyle/>
          <a:p>
            <a:pPr>
              <a:defRPr sz="825" b="0" i="0" u="none" strike="noStrike" baseline="0">
                <a:solidFill>
                  <a:srgbClr val="000000"/>
                </a:solidFill>
                <a:latin typeface="Calibri"/>
                <a:ea typeface="Calibri"/>
                <a:cs typeface="Calibri"/>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175">
              <a:solidFill>
                <a:srgbClr val="000000"/>
              </a:solidFill>
              <a:prstDash val="solid"/>
            </a:ln>
          </c:spPr>
        </c:majorGridlines>
        <c:title>
          <c:tx>
            <c:rich>
              <a:bodyPr/>
              <a:lstStyle/>
              <a:p>
                <a:pPr>
                  <a:defRPr sz="975" b="1" i="0" u="none" strike="noStrike" baseline="0">
                    <a:solidFill>
                      <a:srgbClr val="000000"/>
                    </a:solidFill>
                    <a:latin typeface="Calibri"/>
                    <a:ea typeface="Calibri"/>
                    <a:cs typeface="Calibri"/>
                  </a:defRPr>
                </a:pPr>
                <a:r>
                  <a:rPr lang="sv-SE"/>
                  <a:t>Traffic demand [Mbps/km2]</a:t>
                </a:r>
              </a:p>
            </c:rich>
          </c:tx>
          <c:layout>
            <c:manualLayout>
              <c:xMode val="edge"/>
              <c:yMode val="edge"/>
              <c:x val="4.3859649122807015E-3"/>
              <c:y val="9.2741935483870969E-2"/>
            </c:manualLayout>
          </c:layout>
          <c:overlay val="0"/>
          <c:spPr>
            <a:noFill/>
            <a:ln w="25399">
              <a:noFill/>
            </a:ln>
          </c:spPr>
        </c:title>
        <c:numFmt formatCode="General" sourceLinked="1"/>
        <c:majorTickMark val="cross"/>
        <c:minorTickMark val="none"/>
        <c:tickLblPos val="nextTo"/>
        <c:spPr>
          <a:ln w="3175">
            <a:solidFill>
              <a:srgbClr val="000000"/>
            </a:solidFill>
            <a:prstDash val="solid"/>
          </a:ln>
        </c:spPr>
        <c:txPr>
          <a:bodyPr rot="0" vert="horz"/>
          <a:lstStyle/>
          <a:p>
            <a:pPr>
              <a:defRPr sz="825" b="0" i="0" u="none" strike="noStrike" baseline="0">
                <a:solidFill>
                  <a:srgbClr val="000000"/>
                </a:solidFill>
                <a:latin typeface="Calibri"/>
                <a:ea typeface="Calibri"/>
                <a:cs typeface="Calibri"/>
              </a:defRPr>
            </a:pPr>
            <a:endParaRPr lang="en-US"/>
          </a:p>
        </c:txPr>
        <c:crossAx val="148664536"/>
        <c:crosses val="autoZero"/>
        <c:crossBetween val="midCat"/>
        <c:majorUnit val="10"/>
      </c:valAx>
      <c:spPr>
        <a:noFill/>
        <a:ln w="12700">
          <a:solidFill>
            <a:srgbClr val="808080"/>
          </a:solidFill>
          <a:prstDash val="solid"/>
        </a:ln>
      </c:spPr>
    </c:plotArea>
    <c:plotVisOnly val="1"/>
    <c:dispBlanksAs val="gap"/>
    <c:showDLblsOverMax val="0"/>
  </c:chart>
  <c:spPr>
    <a:noFill/>
    <a:ln>
      <a:noFill/>
    </a:ln>
  </c:spPr>
  <c:txPr>
    <a:bodyPr/>
    <a:lstStyle/>
    <a:p>
      <a:pPr>
        <a:defRPr sz="1150" b="1" i="0" u="none" strike="noStrike" baseline="0">
          <a:solidFill>
            <a:srgbClr val="000000"/>
          </a:solidFill>
          <a:latin typeface="Calibri"/>
          <a:ea typeface="Calibri"/>
          <a:cs typeface="Calibri"/>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sv-SE" dirty="0"/>
          </a:p>
        </p:txBody>
      </p:sp>
      <p:sp>
        <p:nvSpPr>
          <p:cNvPr id="3" name="Platshållare för datum 2"/>
          <p:cNvSpPr>
            <a:spLocks noGrp="1"/>
          </p:cNvSpPr>
          <p:nvPr>
            <p:ph type="dt" sz="quarter" idx="1"/>
          </p:nvPr>
        </p:nvSpPr>
        <p:spPr>
          <a:xfrm>
            <a:off x="3848645" y="0"/>
            <a:ext cx="2944283" cy="496570"/>
          </a:xfrm>
          <a:prstGeom prst="rect">
            <a:avLst/>
          </a:prstGeom>
        </p:spPr>
        <p:txBody>
          <a:bodyPr vert="horz" lIns="91440" tIns="45720" rIns="91440" bIns="45720" rtlCol="0"/>
          <a:lstStyle>
            <a:lvl1pPr algn="r">
              <a:defRPr sz="1200"/>
            </a:lvl1pPr>
          </a:lstStyle>
          <a:p>
            <a:fld id="{AF53FA3B-A911-4294-9666-9D8A5388C07E}" type="datetimeFigureOut">
              <a:rPr lang="sv-SE" smtClean="0"/>
              <a:pPr/>
              <a:t>2017-12-04</a:t>
            </a:fld>
            <a:endParaRPr lang="sv-SE" dirty="0"/>
          </a:p>
        </p:txBody>
      </p:sp>
      <p:sp>
        <p:nvSpPr>
          <p:cNvPr id="4" name="Platshållare för sidfot 3"/>
          <p:cNvSpPr>
            <a:spLocks noGrp="1"/>
          </p:cNvSpPr>
          <p:nvPr>
            <p:ph type="ftr" sz="quarter" idx="2"/>
          </p:nvPr>
        </p:nvSpPr>
        <p:spPr>
          <a:xfrm>
            <a:off x="0" y="9433106"/>
            <a:ext cx="2944283" cy="496570"/>
          </a:xfrm>
          <a:prstGeom prst="rect">
            <a:avLst/>
          </a:prstGeom>
        </p:spPr>
        <p:txBody>
          <a:bodyPr vert="horz" lIns="91440" tIns="45720" rIns="91440" bIns="45720" rtlCol="0" anchor="b"/>
          <a:lstStyle>
            <a:lvl1pPr algn="l">
              <a:defRPr sz="1200"/>
            </a:lvl1pPr>
          </a:lstStyle>
          <a:p>
            <a:endParaRPr lang="sv-SE" dirty="0"/>
          </a:p>
        </p:txBody>
      </p:sp>
      <p:sp>
        <p:nvSpPr>
          <p:cNvPr id="5" name="Platshållare för bildnumm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3FFF35AB-58F5-4C8C-9928-1BF893383042}" type="slidenum">
              <a:rPr lang="sv-SE" smtClean="0"/>
              <a:pPr/>
              <a:t>‹#›</a:t>
            </a:fld>
            <a:endParaRPr lang="sv-SE" dirty="0"/>
          </a:p>
        </p:txBody>
      </p:sp>
    </p:spTree>
    <p:extLst>
      <p:ext uri="{BB962C8B-B14F-4D97-AF65-F5344CB8AC3E}">
        <p14:creationId xmlns:p14="http://schemas.microsoft.com/office/powerpoint/2010/main" val="3560530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sv-SE" dirty="0"/>
          </a:p>
        </p:txBody>
      </p:sp>
      <p:sp>
        <p:nvSpPr>
          <p:cNvPr id="3" name="Platshållare för datum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DAAF5E47-94AA-AA43-B08E-C5A5421011EB}" type="datetimeFigureOut">
              <a:rPr lang="sv-SE" smtClean="0"/>
              <a:pPr/>
              <a:t>2017-12-04</a:t>
            </a:fld>
            <a:endParaRPr lang="sv-SE" dirty="0"/>
          </a:p>
        </p:txBody>
      </p:sp>
      <p:sp>
        <p:nvSpPr>
          <p:cNvPr id="4" name="Platshållare för bildobjekt 3"/>
          <p:cNvSpPr>
            <a:spLocks noGrp="1" noRot="1" noChangeAspect="1"/>
          </p:cNvSpPr>
          <p:nvPr>
            <p:ph type="sldImg" idx="2"/>
          </p:nvPr>
        </p:nvSpPr>
        <p:spPr>
          <a:xfrm>
            <a:off x="947738" y="744538"/>
            <a:ext cx="4899025" cy="3724275"/>
          </a:xfrm>
          <a:prstGeom prst="rect">
            <a:avLst/>
          </a:prstGeom>
          <a:noFill/>
          <a:ln w="12700">
            <a:solidFill>
              <a:prstClr val="black"/>
            </a:solidFill>
          </a:ln>
        </p:spPr>
        <p:txBody>
          <a:bodyPr vert="horz" lIns="91440" tIns="45720" rIns="91440" bIns="45720" rtlCol="0" anchor="ctr"/>
          <a:lstStyle/>
          <a:p>
            <a:endParaRPr lang="sv-SE" dirty="0"/>
          </a:p>
        </p:txBody>
      </p:sp>
      <p:sp>
        <p:nvSpPr>
          <p:cNvPr id="5" name="Platshållare för anteckninga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sv-SE" dirty="0"/>
          </a:p>
        </p:txBody>
      </p:sp>
      <p:sp>
        <p:nvSpPr>
          <p:cNvPr id="7" name="Platshållare för bildnumm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CC13FD4B-1391-7946-A8ED-18550D8B130B}" type="slidenum">
              <a:rPr lang="sv-SE" smtClean="0"/>
              <a:pPr/>
              <a:t>‹#›</a:t>
            </a:fld>
            <a:endParaRPr lang="sv-SE" dirty="0"/>
          </a:p>
        </p:txBody>
      </p:sp>
    </p:spTree>
    <p:extLst>
      <p:ext uri="{BB962C8B-B14F-4D97-AF65-F5344CB8AC3E}">
        <p14:creationId xmlns:p14="http://schemas.microsoft.com/office/powerpoint/2010/main" val="15121021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energy efficiency between macro and micro cells using energy saving schemes.</a:t>
            </a:r>
            <a:endParaRPr lang="sv-SE" sz="1200" dirty="0">
              <a:latin typeface="Arial" charset="0"/>
            </a:endParaRPr>
          </a:p>
        </p:txBody>
      </p:sp>
      <p:sp>
        <p:nvSpPr>
          <p:cNvPr id="4" name="Platshållare för bildnummer 3"/>
          <p:cNvSpPr>
            <a:spLocks noGrp="1"/>
          </p:cNvSpPr>
          <p:nvPr>
            <p:ph type="sldNum" sz="quarter" idx="10"/>
          </p:nvPr>
        </p:nvSpPr>
        <p:spPr/>
        <p:txBody>
          <a:bodyPr/>
          <a:lstStyle/>
          <a:p>
            <a:fld id="{CC13FD4B-1391-7946-A8ED-18550D8B130B}" type="slidenum">
              <a:rPr lang="sv-SE" smtClean="0"/>
              <a:pPr/>
              <a:t>1</a:t>
            </a:fld>
            <a:endParaRPr lang="sv-SE" dirty="0"/>
          </a:p>
        </p:txBody>
      </p:sp>
    </p:spTree>
    <p:extLst>
      <p:ext uri="{BB962C8B-B14F-4D97-AF65-F5344CB8AC3E}">
        <p14:creationId xmlns:p14="http://schemas.microsoft.com/office/powerpoint/2010/main" val="181483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The relation between the RF output power and the power consumed by base stations are roughly linear in nature [14]. The mathematical equation of this relation could be represented as: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represents the linear approximation of the power model. Here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would represent the power consumed in the BS and </a:t>
            </a:r>
            <a:r>
              <a:rPr lang="en-US" sz="1200" i="1" kern="1200" dirty="0">
                <a:solidFill>
                  <a:schemeClr val="tx1"/>
                </a:solidFill>
                <a:effectLst/>
                <a:latin typeface="+mn-lt"/>
                <a:ea typeface="+mn-ea"/>
                <a:cs typeface="+mn-cs"/>
              </a:rPr>
              <a:t>P</a:t>
            </a:r>
            <a:r>
              <a:rPr lang="en-US" sz="1200" i="1" kern="1200" baseline="-25000" dirty="0">
                <a:solidFill>
                  <a:schemeClr val="tx1"/>
                </a:solidFill>
                <a:effectLst/>
                <a:latin typeface="+mn-lt"/>
                <a:ea typeface="+mn-ea"/>
                <a:cs typeface="+mn-cs"/>
              </a:rPr>
              <a:t>out</a:t>
            </a:r>
            <a:r>
              <a:rPr lang="en-US" sz="1200" kern="1200" dirty="0">
                <a:solidFill>
                  <a:schemeClr val="tx1"/>
                </a:solidFill>
                <a:effectLst/>
                <a:latin typeface="+mn-lt"/>
                <a:ea typeface="+mn-ea"/>
                <a:cs typeface="+mn-cs"/>
              </a:rPr>
              <a:t> is the RF output power, at maximum load the output power would be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max</a:t>
            </a:r>
            <a:r>
              <a:rPr lang="en-US" sz="1200" kern="1200" dirty="0">
                <a:solidFill>
                  <a:schemeClr val="tx1"/>
                </a:solidFill>
                <a:effectLst/>
                <a:latin typeface="+mn-lt"/>
                <a:ea typeface="+mn-ea"/>
                <a:cs typeface="+mn-cs"/>
              </a:rPr>
              <a:t>. Power consumption at zero load is given by </a:t>
            </a:r>
            <a:r>
              <a:rPr lang="en-US" sz="1200" i="1" kern="1200" dirty="0">
                <a:solidFill>
                  <a:schemeClr val="tx1"/>
                </a:solidFill>
                <a:effectLst/>
                <a:latin typeface="+mn-lt"/>
                <a:ea typeface="+mn-ea"/>
                <a:cs typeface="+mn-cs"/>
              </a:rPr>
              <a:t>P</a:t>
            </a:r>
            <a:r>
              <a:rPr lang="en-US" sz="1200" i="1"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Δ</a:t>
            </a:r>
            <a:r>
              <a:rPr lang="en-US" sz="1200" i="1"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represents the slope of the curve.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sleep</a:t>
            </a:r>
            <a:r>
              <a:rPr lang="en-US" sz="1200" kern="1200" dirty="0">
                <a:solidFill>
                  <a:schemeClr val="tx1"/>
                </a:solidFill>
                <a:effectLst/>
                <a:latin typeface="+mn-lt"/>
                <a:ea typeface="+mn-ea"/>
                <a:cs typeface="+mn-cs"/>
              </a:rPr>
              <a:t> represents the sleep mode power consumption in the BS when the load is low and </a:t>
            </a:r>
            <a:r>
              <a:rPr lang="en-US" sz="1200" i="1" kern="1200" dirty="0">
                <a:solidFill>
                  <a:schemeClr val="tx1"/>
                </a:solidFill>
                <a:effectLst/>
                <a:latin typeface="+mn-lt"/>
                <a:ea typeface="+mn-ea"/>
                <a:cs typeface="+mn-cs"/>
              </a:rPr>
              <a:t>N</a:t>
            </a:r>
            <a:r>
              <a:rPr lang="en-US" sz="1200" i="1" kern="1200" baseline="-25000" dirty="0">
                <a:solidFill>
                  <a:schemeClr val="tx1"/>
                </a:solidFill>
                <a:effectLst/>
                <a:latin typeface="+mn-lt"/>
                <a:ea typeface="+mn-ea"/>
                <a:cs typeface="+mn-cs"/>
              </a:rPr>
              <a:t>TRX</a:t>
            </a:r>
            <a:r>
              <a:rPr lang="en-US" sz="1200" kern="1200" dirty="0">
                <a:solidFill>
                  <a:schemeClr val="tx1"/>
                </a:solidFill>
                <a:effectLst/>
                <a:latin typeface="+mn-lt"/>
                <a:ea typeface="+mn-ea"/>
                <a:cs typeface="+mn-cs"/>
              </a:rPr>
              <a:t> is the number of transceiver chains. Table 3 provides parameters of power model for different BSs [15].</a:t>
            </a:r>
          </a:p>
          <a:p>
            <a:pPr indent="226695" algn="just">
              <a:spcBef>
                <a:spcPts val="500"/>
              </a:spcBef>
              <a:spcAft>
                <a:spcPts val="500"/>
              </a:spcAft>
            </a:pPr>
            <a:endParaRPr lang="en-US" sz="12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10</a:t>
            </a:fld>
            <a:endParaRPr lang="sv-SE" dirty="0"/>
          </a:p>
        </p:txBody>
      </p:sp>
    </p:spTree>
    <p:extLst>
      <p:ext uri="{BB962C8B-B14F-4D97-AF65-F5344CB8AC3E}">
        <p14:creationId xmlns:p14="http://schemas.microsoft.com/office/powerpoint/2010/main" val="2758046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E3DD6560-D82A-4490-9B49-28699F2CE754}" type="slidenum">
              <a:rPr lang="en-US" smtClean="0"/>
              <a:t>11</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886255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To get an idea of the power consumption over the entire</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 day, we need to average the power consumed over a day. The simulator which we have uses statistical tools to model the traffic. It measures the networks parameters for a small period of time while keeping the total traffic to be constant. Therefore, to know the network performance over a varied load, we sweep the total traffic value over a sufficient range. </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In real scenario the traffic values change over the day in a pattern which is given in [15]. By taking the traffic profile as described in [15] we can estimate the traffic for every hour as a fraction of the peak throughput. Here we take the case of an urban traffic scenario which shows the average pattern of traffic over a day on hourly scale.</a:t>
            </a:r>
          </a:p>
          <a:p>
            <a:pPr>
              <a:spcAft>
                <a:spcPts val="0"/>
              </a:spcAft>
            </a:pPr>
            <a:r>
              <a:rPr lang="en-US" sz="800" dirty="0">
                <a:solidFill>
                  <a:srgbClr val="000000"/>
                </a:solidFill>
                <a:effectLst/>
                <a:latin typeface="Times New Roman" panose="02020603050405020304" pitchFamily="18" charset="0"/>
                <a:ea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rPr>
              <a:t>Instead of whole; I used entire</a:t>
            </a:r>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12</a:t>
            </a:fld>
            <a:endParaRPr lang="sv-SE" dirty="0"/>
          </a:p>
        </p:txBody>
      </p:sp>
    </p:spTree>
    <p:extLst>
      <p:ext uri="{BB962C8B-B14F-4D97-AF65-F5344CB8AC3E}">
        <p14:creationId xmlns:p14="http://schemas.microsoft.com/office/powerpoint/2010/main" val="223220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14</a:t>
            </a:fld>
            <a:endParaRPr lang="sv-SE" dirty="0"/>
          </a:p>
        </p:txBody>
      </p:sp>
    </p:spTree>
    <p:extLst>
      <p:ext uri="{BB962C8B-B14F-4D97-AF65-F5344CB8AC3E}">
        <p14:creationId xmlns:p14="http://schemas.microsoft.com/office/powerpoint/2010/main" val="106053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17</a:t>
            </a:fld>
            <a:endParaRPr lang="sv-SE" dirty="0"/>
          </a:p>
        </p:txBody>
      </p:sp>
    </p:spTree>
    <p:extLst>
      <p:ext uri="{BB962C8B-B14F-4D97-AF65-F5344CB8AC3E}">
        <p14:creationId xmlns:p14="http://schemas.microsoft.com/office/powerpoint/2010/main" val="1896357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C10B8EDE-CA3B-4EA5-B171-4BACCAD4425A}" type="slidenum">
              <a:rPr lang="en-US" smtClean="0"/>
              <a:t>18</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158455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EC8C97C6-2659-43CD-AE57-294C9E8A1AE5}" type="slidenum">
              <a:rPr lang="en-US" smtClean="0"/>
              <a:t>19</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366715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simulator used is Ericsson’s internal network simulator. It is a time static system level simulator implemented in MATLAB. It provides various propagation models from statistical models to ray-tracing based models [12]. The model used in our thesis makes use of statistical model that determines the utilization of the base stations running on a particular load. The utilization values are used to calculate of the power being consumed by the whole network. </a:t>
            </a:r>
          </a:p>
          <a:p>
            <a:r>
              <a:rPr lang="en-US" sz="1200" kern="1200" dirty="0">
                <a:solidFill>
                  <a:schemeClr val="tx1"/>
                </a:solidFill>
                <a:effectLst/>
                <a:latin typeface="+mn-lt"/>
                <a:ea typeface="+mn-ea"/>
                <a:cs typeface="+mn-cs"/>
              </a:rPr>
              <a:t> </a:t>
            </a:r>
          </a:p>
          <a:p>
            <a:pPr lvl="1"/>
            <a:r>
              <a:rPr lang="en-US" sz="1200" b="1" i="1" kern="1200" dirty="0">
                <a:solidFill>
                  <a:schemeClr val="tx1"/>
                </a:solidFill>
                <a:effectLst/>
                <a:latin typeface="+mn-lt"/>
                <a:ea typeface="+mn-ea"/>
                <a:cs typeface="+mn-cs"/>
              </a:rPr>
              <a:t>Setup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setup a “real like” dense city scenario, in which we are deploying the city with streets, buildings, base stations and users. The deployment is made keeping in mind of a typical dense urban network with high-rise buildings in the center and lesser dense and low height buildings outer wards. This sort of setup is very close to a realistic scenario than just being a statistical propagation analysis.</a:t>
            </a:r>
          </a:p>
          <a:p>
            <a:r>
              <a:rPr lang="en-US" sz="1200" kern="1200" dirty="0">
                <a:solidFill>
                  <a:schemeClr val="tx1"/>
                </a:solidFill>
                <a:effectLst/>
                <a:latin typeface="+mn-lt"/>
                <a:ea typeface="+mn-ea"/>
                <a:cs typeface="+mn-cs"/>
              </a:rPr>
              <a:t>We are simulating with ray-tracing propagation model called BEZT. It makes use of multipath propagation model that calculates the path gain between the user and the base station. The channel gains over these paths are stored in a huge gain matrix which are used to estimate the throughput for every user, in the central part of the map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20</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728961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deploying a real like city scenario in which the outer layer of macro grid will provide baseline coverage, we will refer to it as surrounding macro layer. In first scenario, we deploy macro cells in the city center complemented by the surrounding macro grid and in second scenario we deploy small micro cells in the city center complemented by the surrounding macro grid. </a:t>
            </a:r>
          </a:p>
          <a:p>
            <a:r>
              <a:rPr lang="en-US" sz="1200" kern="1200" dirty="0">
                <a:solidFill>
                  <a:schemeClr val="tx1"/>
                </a:solidFill>
                <a:effectLst/>
                <a:latin typeface="+mn-lt"/>
                <a:ea typeface="+mn-ea"/>
                <a:cs typeface="+mn-cs"/>
              </a:rPr>
              <a:t>In the first scenario setup, we have taken 21 macro cells deployed in the central grid of the city with inter-site distance of 200m surrounded by a base layer of macro cells with inter-site distance of 400m. </a:t>
            </a:r>
          </a:p>
          <a:p>
            <a:r>
              <a:rPr lang="en-US" sz="1200" kern="1200" dirty="0">
                <a:solidFill>
                  <a:schemeClr val="tx1"/>
                </a:solidFill>
                <a:effectLst/>
                <a:latin typeface="+mn-lt"/>
                <a:ea typeface="+mn-ea"/>
                <a:cs typeface="+mn-cs"/>
              </a:rPr>
              <a:t>In the second scenario setup, we have taken 28 micro cells deployed in the central grid of the city with a base layer of macro cells inter-site distance of 400m.</a:t>
            </a:r>
          </a:p>
          <a:p>
            <a:r>
              <a:rPr lang="en-US" sz="1200" kern="1200" dirty="0">
                <a:solidFill>
                  <a:schemeClr val="tx1"/>
                </a:solidFill>
                <a:effectLst/>
                <a:latin typeface="+mn-lt"/>
                <a:ea typeface="+mn-ea"/>
                <a:cs typeface="+mn-cs"/>
              </a:rPr>
              <a:t>The system under consideration is a LTE network with carrier frequency of 2 GHz, highest modulation scheme is 64 QAM, each site has three-sectors. The central grid area is 1000x1000m. </a:t>
            </a:r>
          </a:p>
          <a:p>
            <a:r>
              <a:rPr lang="en-US" sz="1200" kern="1200" dirty="0">
                <a:solidFill>
                  <a:schemeClr val="tx1"/>
                </a:solidFill>
                <a:effectLst/>
                <a:latin typeface="+mn-lt"/>
                <a:ea typeface="+mn-ea"/>
                <a:cs typeface="+mn-cs"/>
              </a:rPr>
              <a:t>For macro cells; the max Output Power out per antenna in DL is 40 W, </a:t>
            </a:r>
            <a:r>
              <a:rPr lang="en-US" sz="1200" i="1" kern="1200" dirty="0">
                <a:solidFill>
                  <a:schemeClr val="tx1"/>
                </a:solidFill>
                <a:effectLst/>
                <a:latin typeface="+mn-lt"/>
                <a:ea typeface="+mn-ea"/>
                <a:cs typeface="+mn-cs"/>
              </a:rPr>
              <a:t>P</a:t>
            </a:r>
            <a:r>
              <a:rPr lang="en-US" sz="1200" i="1"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 130W, </a:t>
            </a:r>
            <a:r>
              <a:rPr lang="en-US" sz="1200" i="1" kern="1200" dirty="0" err="1">
                <a:solidFill>
                  <a:schemeClr val="tx1"/>
                </a:solidFill>
                <a:effectLst/>
                <a:latin typeface="+mn-lt"/>
                <a:ea typeface="+mn-ea"/>
                <a:cs typeface="+mn-cs"/>
              </a:rPr>
              <a:t>Δ</a:t>
            </a:r>
            <a:r>
              <a:rPr lang="en-US" sz="1200" i="1"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 4.7 and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sleep</a:t>
            </a:r>
            <a:r>
              <a:rPr lang="en-US" sz="1200" kern="1200" dirty="0">
                <a:solidFill>
                  <a:schemeClr val="tx1"/>
                </a:solidFill>
                <a:effectLst/>
                <a:latin typeface="+mn-lt"/>
                <a:ea typeface="+mn-ea"/>
                <a:cs typeface="+mn-cs"/>
              </a:rPr>
              <a:t> = 75.0.</a:t>
            </a:r>
          </a:p>
          <a:p>
            <a:r>
              <a:rPr lang="en-US" sz="1200" kern="1200" dirty="0">
                <a:solidFill>
                  <a:schemeClr val="tx1"/>
                </a:solidFill>
                <a:effectLst/>
                <a:latin typeface="+mn-lt"/>
                <a:ea typeface="+mn-ea"/>
                <a:cs typeface="+mn-cs"/>
              </a:rPr>
              <a:t>For micro cells; the max Output Power out per antenna in DL from the micros is 10 W, P</a:t>
            </a:r>
            <a:r>
              <a:rPr lang="en-US" sz="1200"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 56W, </a:t>
            </a:r>
            <a:r>
              <a:rPr lang="en-US" sz="1200" i="1" kern="1200" dirty="0" err="1">
                <a:solidFill>
                  <a:schemeClr val="tx1"/>
                </a:solidFill>
                <a:effectLst/>
                <a:latin typeface="+mn-lt"/>
                <a:ea typeface="+mn-ea"/>
                <a:cs typeface="+mn-cs"/>
              </a:rPr>
              <a:t>Δ</a:t>
            </a:r>
            <a:r>
              <a:rPr lang="en-US" sz="1200" i="1"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 2.6 and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sleep</a:t>
            </a:r>
            <a:r>
              <a:rPr lang="en-US" sz="1200" kern="1200" dirty="0">
                <a:solidFill>
                  <a:schemeClr val="tx1"/>
                </a:solidFill>
                <a:effectLst/>
                <a:latin typeface="+mn-lt"/>
                <a:ea typeface="+mn-ea"/>
                <a:cs typeface="+mn-cs"/>
              </a:rPr>
              <a:t> = 39.0.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21</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018286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22</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75571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2</a:t>
            </a:fld>
            <a:endParaRPr lang="sv-SE" dirty="0"/>
          </a:p>
        </p:txBody>
      </p:sp>
    </p:spTree>
    <p:extLst>
      <p:ext uri="{BB962C8B-B14F-4D97-AF65-F5344CB8AC3E}">
        <p14:creationId xmlns:p14="http://schemas.microsoft.com/office/powerpoint/2010/main" val="2175001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deploy buildings, streets, base stations and users in the simulator. The simulator calculates the SINR between each user and node deployed on macro or micro layer. Using the propagation model, the interference, gain or the propagation loss is calculated for each link. To simulate the dynamic network where the download sessions by users happens at random; equal buffer traffic model is utilized. Each session is of fixed file size where the request comes as per the Poisson distribution. The users fully utilize the link bit rate during the file download. The total air traffic could be given by offered traffic per m</a:t>
            </a:r>
            <a:r>
              <a:rPr lang="en-US" sz="1200" kern="1200" baseline="30000" dirty="0">
                <a:solidFill>
                  <a:schemeClr val="tx1"/>
                </a:solidFill>
                <a:effectLst/>
                <a:latin typeface="+mn-lt"/>
                <a:ea typeface="+mn-ea"/>
                <a:cs typeface="+mn-cs"/>
              </a:rPr>
              <a:t>2</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Because of the capacity limitations the served traffic is lower than offered traffic. In the simulations, we sweep through varying loads of offered traffic and make use of the served traffic to compare performances.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23</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316198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22 </a:t>
            </a:r>
            <a:r>
              <a:rPr lang="sv-SE" dirty="0" err="1"/>
              <a:t>waves</a:t>
            </a:r>
            <a:r>
              <a:rPr lang="sv-SE" dirty="0"/>
              <a:t> 392 </a:t>
            </a:r>
            <a:r>
              <a:rPr lang="sv-SE" dirty="0" err="1"/>
              <a:t>samples</a:t>
            </a:r>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25</a:t>
            </a:fld>
            <a:endParaRPr lang="sv-SE" dirty="0"/>
          </a:p>
        </p:txBody>
      </p:sp>
    </p:spTree>
    <p:extLst>
      <p:ext uri="{BB962C8B-B14F-4D97-AF65-F5344CB8AC3E}">
        <p14:creationId xmlns:p14="http://schemas.microsoft.com/office/powerpoint/2010/main" val="1480532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“Real-time Implementation Of Digital Cavity”, </a:t>
            </a:r>
            <a:r>
              <a:rPr lang="sv-SE" dirty="0" err="1"/>
              <a:t>Siyuan</a:t>
            </a:r>
            <a:r>
              <a:rPr lang="sv-SE" dirty="0"/>
              <a:t> </a:t>
            </a:r>
            <a:r>
              <a:rPr lang="sv-SE" dirty="0" err="1"/>
              <a:t>Fu</a:t>
            </a:r>
            <a:r>
              <a:rPr lang="sv-SE" dirty="0"/>
              <a:t>, </a:t>
            </a:r>
            <a:r>
              <a:rPr lang="sv-SE" dirty="0" err="1"/>
              <a:t>Aohan</a:t>
            </a:r>
            <a:r>
              <a:rPr lang="sv-SE" dirty="0"/>
              <a:t> </a:t>
            </a:r>
            <a:r>
              <a:rPr lang="sv-SE" dirty="0" err="1"/>
              <a:t>Jin</a:t>
            </a:r>
            <a:endParaRPr lang="sv-SE" dirty="0"/>
          </a:p>
          <a:p>
            <a:pPr marL="342900" indent="-342900">
              <a:buFont typeface="Arial" panose="020B0604020202020204" pitchFamily="34" charset="0"/>
              <a:buChar char="•"/>
            </a:pPr>
            <a:r>
              <a:rPr lang="en-US" dirty="0"/>
              <a:t>“Frequency Tracking Using Digital Cavities”, </a:t>
            </a:r>
            <a:r>
              <a:rPr lang="sv-SE" dirty="0"/>
              <a:t>FREDRIK ZETTERBLOM</a:t>
            </a:r>
            <a:endParaRPr lang="en-US" dirty="0"/>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27</a:t>
            </a:fld>
            <a:endParaRPr lang="sv-SE" dirty="0"/>
          </a:p>
        </p:txBody>
      </p:sp>
    </p:spTree>
    <p:extLst>
      <p:ext uri="{BB962C8B-B14F-4D97-AF65-F5344CB8AC3E}">
        <p14:creationId xmlns:p14="http://schemas.microsoft.com/office/powerpoint/2010/main" val="3331756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29</a:t>
            </a:fld>
            <a:endParaRPr lang="sv-SE" dirty="0"/>
          </a:p>
        </p:txBody>
      </p:sp>
    </p:spTree>
    <p:extLst>
      <p:ext uri="{BB962C8B-B14F-4D97-AF65-F5344CB8AC3E}">
        <p14:creationId xmlns:p14="http://schemas.microsoft.com/office/powerpoint/2010/main" val="240194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3</a:t>
            </a:fld>
            <a:endParaRPr lang="sv-SE" dirty="0"/>
          </a:p>
        </p:txBody>
      </p:sp>
    </p:spTree>
    <p:extLst>
      <p:ext uri="{BB962C8B-B14F-4D97-AF65-F5344CB8AC3E}">
        <p14:creationId xmlns:p14="http://schemas.microsoft.com/office/powerpoint/2010/main" val="3748273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4</a:t>
            </a:fld>
            <a:endParaRPr lang="sv-SE" dirty="0"/>
          </a:p>
        </p:txBody>
      </p:sp>
    </p:spTree>
    <p:extLst>
      <p:ext uri="{BB962C8B-B14F-4D97-AF65-F5344CB8AC3E}">
        <p14:creationId xmlns:p14="http://schemas.microsoft.com/office/powerpoint/2010/main" val="21864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5</a:t>
            </a:fld>
            <a:endParaRPr lang="sv-SE" dirty="0"/>
          </a:p>
        </p:txBody>
      </p:sp>
    </p:spTree>
    <p:extLst>
      <p:ext uri="{BB962C8B-B14F-4D97-AF65-F5344CB8AC3E}">
        <p14:creationId xmlns:p14="http://schemas.microsoft.com/office/powerpoint/2010/main" val="29603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6</a:t>
            </a:fld>
            <a:endParaRPr lang="sv-SE" dirty="0"/>
          </a:p>
        </p:txBody>
      </p:sp>
    </p:spTree>
    <p:extLst>
      <p:ext uri="{BB962C8B-B14F-4D97-AF65-F5344CB8AC3E}">
        <p14:creationId xmlns:p14="http://schemas.microsoft.com/office/powerpoint/2010/main" val="1732661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1143000" lvl="2" indent="-228600">
              <a:spcBef>
                <a:spcPts val="1200"/>
              </a:spcBef>
              <a:spcAft>
                <a:spcPts val="300"/>
              </a:spcAft>
              <a:buFont typeface="+mj-lt"/>
              <a:buAutoNum type="arabicPeriod"/>
              <a:tabLst>
                <a:tab pos="727710" algn="l"/>
                <a:tab pos="457200" algn="l"/>
              </a:tabLst>
            </a:pPr>
            <a:r>
              <a:rPr lang="en-US" sz="1200" b="1" i="1" dirty="0">
                <a:solidFill>
                  <a:srgbClr val="000000"/>
                </a:solidFill>
                <a:effectLst/>
                <a:latin typeface="Arial" panose="020B0604020202020204" pitchFamily="34" charset="0"/>
              </a:rPr>
              <a:t>Macro Cells</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 </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These cells are the base stations that provide coverage to a large area with Inter Site Distance </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(ISD) from hundreds of meters to several kilometers. depending upon the density. They fulfill the baseline coverage for any LTE network, providing connectivity and up all the time. The power consumption varies from 100W to 300W</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 they have sectored antennas normally covering 120 degrees per sector.</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	</a:t>
            </a:r>
          </a:p>
          <a:p>
            <a:pPr marL="1143000" lvl="2" indent="-228600">
              <a:spcBef>
                <a:spcPts val="1200"/>
              </a:spcBef>
              <a:spcAft>
                <a:spcPts val="300"/>
              </a:spcAft>
              <a:buFont typeface="+mj-lt"/>
              <a:buAutoNum type="arabicPeriod"/>
              <a:tabLst>
                <a:tab pos="727710" algn="l"/>
                <a:tab pos="457200" algn="l"/>
              </a:tabLst>
            </a:pPr>
            <a:r>
              <a:rPr lang="en-US" sz="1200" b="1" i="1" dirty="0">
                <a:solidFill>
                  <a:srgbClr val="000000"/>
                </a:solidFill>
                <a:effectLst/>
                <a:latin typeface="Arial" panose="020B0604020202020204" pitchFamily="34" charset="0"/>
              </a:rPr>
              <a:t>Micro Cells</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 </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Micro cells have lower transmit power than macro BSs, they are smaller base stations with full features that are used to cover </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both indoor and outdoor crowded areas. It can typically cover a range of few meters to one or two kilometers. The power consumption ranges from 10W to 40W. They are generally used for indoor purposes as well as outdoor such as hot-spots. [11]</a:t>
            </a:r>
          </a:p>
          <a:p>
            <a:pPr>
              <a:spcAft>
                <a:spcPts val="0"/>
              </a:spcAft>
            </a:pPr>
            <a:r>
              <a:rPr lang="en-US" sz="1050"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I made S and D in capitals. As it is an abbreviation</a:t>
            </a:r>
          </a:p>
          <a:p>
            <a:pPr>
              <a:spcAft>
                <a:spcPts val="0"/>
              </a:spcAft>
            </a:pPr>
            <a:r>
              <a:rPr lang="en-US" sz="1050"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W in caps after 100 and no full stop after 300W.</a:t>
            </a:r>
          </a:p>
          <a:p>
            <a:pPr>
              <a:spcAft>
                <a:spcPts val="0"/>
              </a:spcAft>
            </a:pPr>
            <a:r>
              <a:rPr lang="en-US" sz="1050"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No… can be… made active voice</a:t>
            </a:r>
          </a:p>
          <a:p>
            <a:endParaRPr lang="en-US" noProof="0"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7</a:t>
            </a:fld>
            <a:endParaRPr lang="sv-SE" dirty="0"/>
          </a:p>
        </p:txBody>
      </p:sp>
    </p:spTree>
    <p:extLst>
      <p:ext uri="{BB962C8B-B14F-4D97-AF65-F5344CB8AC3E}">
        <p14:creationId xmlns:p14="http://schemas.microsoft.com/office/powerpoint/2010/main" val="840209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The PA connects to the antennas of the base station after providing the required power gain The PA has poor power efficiency as it is made to work in non-saturated region which is to avoid nonlinear distortion from channel interference. In macro BS digital pre-distortion is used to improve the PA efficiency [7].</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Radio Frequency module is used to convert analog signals to digital signals. Base Band module serves as digital signal processor for digital up and down conversion of signals, it also does OFDM modulation of the signal. Typical functionalities for BB are filtering, FFT for OFDM modulation and IFFT for OFDM demodulation, signal detection, channel estimation, it acts as the brain of transceiver [13].  </a:t>
            </a:r>
          </a:p>
          <a:p>
            <a:endParaRPr lang="en-US"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8</a:t>
            </a:fld>
            <a:endParaRPr lang="sv-SE" dirty="0"/>
          </a:p>
        </p:txBody>
      </p:sp>
    </p:spTree>
    <p:extLst>
      <p:ext uri="{BB962C8B-B14F-4D97-AF65-F5344CB8AC3E}">
        <p14:creationId xmlns:p14="http://schemas.microsoft.com/office/powerpoint/2010/main" val="21864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Figure  shows the breakdown of power consumption in various base stations [15]. We can see over here that the macro base station consumes the most energy in PA in macro cells; whereas base band becomes the major component in small cells.</a:t>
            </a:r>
          </a:p>
          <a:p>
            <a:endParaRPr lang="en-US"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9</a:t>
            </a:fld>
            <a:endParaRPr lang="sv-SE" dirty="0"/>
          </a:p>
        </p:txBody>
      </p:sp>
    </p:spTree>
    <p:extLst>
      <p:ext uri="{BB962C8B-B14F-4D97-AF65-F5344CB8AC3E}">
        <p14:creationId xmlns:p14="http://schemas.microsoft.com/office/powerpoint/2010/main" val="3166750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8" name="Bildobjekt 7" descr="framsidor150 ny rosa.jpg"/>
          <p:cNvPicPr>
            <a:picLocks/>
          </p:cNvPicPr>
          <p:nvPr userDrawn="1"/>
        </p:nvPicPr>
        <p:blipFill>
          <a:blip r:embed="rId2"/>
          <a:stretch>
            <a:fillRect/>
          </a:stretch>
        </p:blipFill>
        <p:spPr>
          <a:xfrm>
            <a:off x="183401" y="188913"/>
            <a:ext cx="8647200" cy="6494400"/>
          </a:xfrm>
          <a:prstGeom prst="rect">
            <a:avLst/>
          </a:prstGeom>
        </p:spPr>
      </p:pic>
      <p:sp>
        <p:nvSpPr>
          <p:cNvPr id="11" name="Rektangel 10"/>
          <p:cNvSpPr/>
          <p:nvPr userDrawn="1"/>
        </p:nvSpPr>
        <p:spPr bwMode="auto">
          <a:xfrm>
            <a:off x="2655888" y="1516103"/>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23248"/>
            <a:ext cx="5734178" cy="714380"/>
          </a:xfrm>
        </p:spPr>
        <p:txBody>
          <a:bodyPr lIns="0" tIns="97200" rIns="0" bIns="82800"/>
          <a:lstStyle>
            <a:lvl1pPr>
              <a:defRPr sz="3600"/>
            </a:lvl1pPr>
          </a:lstStyle>
          <a:p>
            <a:r>
              <a:rPr lang="en-GB" noProof="0"/>
              <a:t>Single-line title</a:t>
            </a:r>
          </a:p>
        </p:txBody>
      </p:sp>
      <p:sp>
        <p:nvSpPr>
          <p:cNvPr id="17" name="Underrubrik 2"/>
          <p:cNvSpPr>
            <a:spLocks noGrp="1"/>
          </p:cNvSpPr>
          <p:nvPr>
            <p:ph type="subTitle" idx="1" hasCustomPrompt="1"/>
          </p:nvPr>
        </p:nvSpPr>
        <p:spPr>
          <a:xfrm>
            <a:off x="2942848" y="222095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21203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4" name="Bildobjekt 13"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6" name="Bildobjekt 15"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and bulleted list wider">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sz="half" idx="1"/>
          </p:nvPr>
        </p:nvSpPr>
        <p:spPr>
          <a:xfrm>
            <a:off x="741349" y="1658357"/>
            <a:ext cx="4371974" cy="3720107"/>
          </a:xfrm>
        </p:spPr>
        <p:txBody>
          <a:bodyPr/>
          <a:lstStyle>
            <a:lvl1pPr marL="0" indent="0">
              <a:spcAft>
                <a:spcPts val="0"/>
              </a:spcAft>
              <a:buNone/>
              <a:defRPr sz="2200"/>
            </a:lvl1pPr>
            <a:lvl2pPr>
              <a:defRPr sz="1800"/>
            </a:lvl2pPr>
            <a:lvl3pPr>
              <a:defRPr sz="1600"/>
            </a:lvl3pPr>
            <a:lvl4pPr>
              <a:defRPr sz="1400"/>
            </a:lvl4pPr>
            <a:lvl5pPr>
              <a:defRPr sz="1800"/>
            </a:lvl5pPr>
            <a:lvl6pPr>
              <a:defRPr sz="1800"/>
            </a:lvl6pPr>
            <a:lvl7pPr>
              <a:defRPr sz="1800"/>
            </a:lvl7pPr>
            <a:lvl8pPr>
              <a:defRPr sz="1800"/>
            </a:lvl8pPr>
            <a:lvl9pPr>
              <a:defRPr sz="1800"/>
            </a:lvl9pPr>
          </a:lstStyle>
          <a:p>
            <a:pPr lvl="0"/>
            <a:r>
              <a:rPr lang="en-GB" noProof="0" dirty="0"/>
              <a:t>Click to edit Master text styles</a:t>
            </a:r>
          </a:p>
        </p:txBody>
      </p:sp>
      <p:sp>
        <p:nvSpPr>
          <p:cNvPr id="4" name="Platshållare för innehåll 3"/>
          <p:cNvSpPr>
            <a:spLocks noGrp="1"/>
          </p:cNvSpPr>
          <p:nvPr>
            <p:ph sz="half" idx="2" hasCustomPrompt="1"/>
          </p:nvPr>
        </p:nvSpPr>
        <p:spPr>
          <a:xfrm>
            <a:off x="5346700" y="1658357"/>
            <a:ext cx="2917825" cy="3720107"/>
          </a:xfrm>
        </p:spPr>
        <p:txBody>
          <a:bodyPr/>
          <a:lstStyle>
            <a:lvl1pPr>
              <a:spcAft>
                <a:spcPts val="0"/>
              </a:spcAft>
              <a:buClr>
                <a:schemeClr val="tx2"/>
              </a:buClr>
              <a:defRPr sz="2200"/>
            </a:lvl1pPr>
            <a:lvl2pPr>
              <a:spcAft>
                <a:spcPts val="0"/>
              </a:spcAft>
              <a:buClr>
                <a:schemeClr val="tx2"/>
              </a:buClr>
              <a:defRPr sz="2200"/>
            </a:lvl2pPr>
            <a:lvl3pPr>
              <a:spcAft>
                <a:spcPts val="0"/>
              </a:spcAft>
              <a:buClr>
                <a:schemeClr val="tx2"/>
              </a:buClr>
              <a:defRPr sz="2000"/>
            </a:lvl3pPr>
            <a:lvl4pPr>
              <a:spcAft>
                <a:spcPts val="0"/>
              </a:spcAft>
              <a:buClr>
                <a:schemeClr val="tx2"/>
              </a:buClr>
              <a:defRPr sz="2000"/>
            </a:lvl4pPr>
            <a:lvl5pPr>
              <a:defRPr sz="1800"/>
            </a:lvl5pPr>
            <a:lvl6pPr>
              <a:defRPr sz="1800"/>
            </a:lvl6pPr>
            <a:lvl7pPr>
              <a:defRPr sz="1800"/>
            </a:lvl7pPr>
            <a:lvl8pPr>
              <a:defRPr sz="1800"/>
            </a:lvl8pPr>
            <a:lvl9pPr>
              <a:defRPr sz="1800"/>
            </a:lvl9pPr>
          </a:lstStyle>
          <a:p>
            <a:pPr lvl="0"/>
            <a:r>
              <a:rPr lang="en-GB" noProof="0"/>
              <a:t>Add text</a:t>
            </a:r>
          </a:p>
          <a:p>
            <a:pPr lvl="1"/>
            <a:r>
              <a:rPr lang="en-GB" noProof="0"/>
              <a:t>Level two</a:t>
            </a:r>
          </a:p>
          <a:p>
            <a:pPr lvl="2"/>
            <a:r>
              <a:rPr lang="en-GB" noProof="0"/>
              <a:t>Level three</a:t>
            </a:r>
          </a:p>
          <a:p>
            <a:pPr lvl="3"/>
            <a:r>
              <a:rPr lang="en-GB" noProof="0"/>
              <a:t>Level four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5" name="Platshållare för tabell 4"/>
          <p:cNvSpPr>
            <a:spLocks noGrp="1"/>
          </p:cNvSpPr>
          <p:nvPr>
            <p:ph type="tbl" sz="quarter" idx="10"/>
          </p:nvPr>
        </p:nvSpPr>
        <p:spPr>
          <a:xfrm>
            <a:off x="781050" y="1781175"/>
            <a:ext cx="7464452" cy="3589338"/>
          </a:xfrm>
        </p:spPr>
        <p:txBody>
          <a:bodyPr/>
          <a:lstStyle>
            <a:lvl1pPr>
              <a:buNone/>
              <a:defRPr/>
            </a:lvl1pPr>
          </a:lstStyle>
          <a:p>
            <a:r>
              <a:rPr lang="en-GB" noProof="0" dirty="0"/>
              <a:t>Click icon to add table</a:t>
            </a:r>
          </a:p>
        </p:txBody>
      </p:sp>
      <p:sp>
        <p:nvSpPr>
          <p:cNvPr id="2" name="Rubrik 1"/>
          <p:cNvSpPr>
            <a:spLocks noGrp="1"/>
          </p:cNvSpPr>
          <p:nvPr>
            <p:ph type="title" hasCustomPrompt="1"/>
          </p:nvPr>
        </p:nvSpPr>
        <p:spPr>
          <a:xfrm>
            <a:off x="643262" y="283771"/>
            <a:ext cx="7589459" cy="1139825"/>
          </a:xfrm>
        </p:spPr>
        <p:txBody>
          <a:bodyPr/>
          <a:lstStyle>
            <a:lvl1pPr>
              <a:defRPr/>
            </a:lvl1pPr>
          </a:lstStyle>
          <a:p>
            <a:r>
              <a:rPr lang="en-GB" noProof="0"/>
              <a:t>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slide pink">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7488"/>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49848"/>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Bildobjekt 9"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lide blue">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1408114" y="2228490"/>
            <a:ext cx="6176962" cy="821419"/>
          </a:xfrm>
        </p:spPr>
        <p:txBody>
          <a:bodyPr lIns="0" tIns="97200" rIns="0" bIns="86400"/>
          <a:lstStyle>
            <a:lvl1pPr>
              <a:defRPr sz="5400" baseline="0"/>
            </a:lvl1pPr>
          </a:lstStyle>
          <a:p>
            <a:r>
              <a:rPr lang="en-GB" noProof="0"/>
              <a:t>Section title</a:t>
            </a:r>
          </a:p>
        </p:txBody>
      </p:sp>
      <p:cxnSp>
        <p:nvCxnSpPr>
          <p:cNvPr id="6" name="Rak 5"/>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 name="Bildobjekt 6"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slide green">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5288"/>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slide beige">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6835"/>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grey">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5288"/>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ktangel 8"/>
          <p:cNvSpPr/>
          <p:nvPr userDrawn="1"/>
        </p:nvSpPr>
        <p:spPr bwMode="auto">
          <a:xfrm>
            <a:off x="179099" y="183473"/>
            <a:ext cx="8647388" cy="64953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pic>
        <p:nvPicPr>
          <p:cNvPr id="6" name="Bildobjekt 5" descr="LundUniversity_C2line RGB 150.png"/>
          <p:cNvPicPr>
            <a:picLocks noChangeAspect="1"/>
          </p:cNvPicPr>
          <p:nvPr userDrawn="1"/>
        </p:nvPicPr>
        <p:blipFill>
          <a:blip r:embed="rId2"/>
          <a:stretch>
            <a:fillRect/>
          </a:stretch>
        </p:blipFill>
        <p:spPr>
          <a:xfrm>
            <a:off x="2980443" y="1281125"/>
            <a:ext cx="3110555" cy="415536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Rubrikbild">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11" name="Rektangel 10"/>
          <p:cNvSpPr/>
          <p:nvPr userDrawn="1"/>
        </p:nvSpPr>
        <p:spPr bwMode="auto">
          <a:xfrm>
            <a:off x="3887789" y="1492250"/>
            <a:ext cx="4946649"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14" name="Rektangel 13"/>
          <p:cNvSpPr/>
          <p:nvPr userDrawn="1"/>
        </p:nvSpPr>
        <p:spPr bwMode="auto">
          <a:xfrm>
            <a:off x="2655889" y="1492250"/>
            <a:ext cx="1231899"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pic>
        <p:nvPicPr>
          <p:cNvPr id="17" name="Bildobjekt 16" descr="Lunds_universitet_C2r_PMS.eps"/>
          <p:cNvPicPr>
            <a:picLocks noChangeAspect="1"/>
          </p:cNvPicPr>
          <p:nvPr userDrawn="1"/>
        </p:nvPicPr>
        <p:blipFill>
          <a:blip r:embed="rId2"/>
          <a:stretch>
            <a:fillRect/>
          </a:stretch>
        </p:blipFill>
        <p:spPr>
          <a:xfrm>
            <a:off x="2835881" y="1601267"/>
            <a:ext cx="871914" cy="1049338"/>
          </a:xfrm>
          <a:prstGeom prst="rect">
            <a:avLst/>
          </a:prstGeom>
        </p:spPr>
      </p:pic>
      <p:sp>
        <p:nvSpPr>
          <p:cNvPr id="19" name="Rektangel 18"/>
          <p:cNvSpPr/>
          <p:nvPr userDrawn="1"/>
        </p:nvSpPr>
        <p:spPr bwMode="auto">
          <a:xfrm>
            <a:off x="2655888" y="1492250"/>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0" name="Rubrik 1"/>
          <p:cNvSpPr>
            <a:spLocks noGrp="1"/>
          </p:cNvSpPr>
          <p:nvPr>
            <p:ph type="ctrTitle" hasCustomPrompt="1"/>
          </p:nvPr>
        </p:nvSpPr>
        <p:spPr>
          <a:xfrm>
            <a:off x="2878667" y="1499395"/>
            <a:ext cx="5955771" cy="714380"/>
          </a:xfrm>
        </p:spPr>
        <p:txBody>
          <a:bodyPr lIns="0" tIns="97200" rIns="0" bIns="82800"/>
          <a:lstStyle>
            <a:lvl1pPr>
              <a:defRPr sz="3600"/>
            </a:lvl1pPr>
          </a:lstStyle>
          <a:p>
            <a:r>
              <a:rPr lang="sv-SE" dirty="0"/>
              <a:t>Rubrik</a:t>
            </a:r>
          </a:p>
        </p:txBody>
      </p:sp>
      <p:sp>
        <p:nvSpPr>
          <p:cNvPr id="21" name="Underrubrik 2"/>
          <p:cNvSpPr>
            <a:spLocks noGrp="1"/>
          </p:cNvSpPr>
          <p:nvPr>
            <p:ph type="subTitle" idx="1" hasCustomPrompt="1"/>
          </p:nvPr>
        </p:nvSpPr>
        <p:spPr>
          <a:xfrm>
            <a:off x="2904067" y="2175765"/>
            <a:ext cx="5930371" cy="342842"/>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sv-SE" dirty="0"/>
              <a:t>Underrubrik eller titel</a:t>
            </a:r>
          </a:p>
        </p:txBody>
      </p:sp>
      <p:pic>
        <p:nvPicPr>
          <p:cNvPr id="16" name="Bildobjekt 15" descr="LundUniversity logga150.png"/>
          <p:cNvPicPr>
            <a:picLocks noChangeAspect="1"/>
          </p:cNvPicPr>
          <p:nvPr userDrawn="1"/>
        </p:nvPicPr>
        <p:blipFill>
          <a:blip r:embed="rId3"/>
          <a:srcRect r="23929" b="49907"/>
          <a:stretch>
            <a:fillRect/>
          </a:stretch>
        </p:blipFill>
        <p:spPr>
          <a:xfrm>
            <a:off x="6030006" y="4318000"/>
            <a:ext cx="2971119" cy="252253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390674" y="1795417"/>
            <a:ext cx="8221342" cy="3842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87549" y="239103"/>
            <a:ext cx="7377485" cy="1082607"/>
          </a:xfrm>
        </p:spPr>
        <p:txBody>
          <a:bodyPr/>
          <a:lstStyle/>
          <a:p>
            <a:r>
              <a:rPr lang="en-US" dirty="0"/>
              <a:t>Click to edit Master title style</a:t>
            </a:r>
          </a:p>
        </p:txBody>
      </p:sp>
    </p:spTree>
    <p:extLst>
      <p:ext uri="{BB962C8B-B14F-4D97-AF65-F5344CB8AC3E}">
        <p14:creationId xmlns:p14="http://schemas.microsoft.com/office/powerpoint/2010/main" val="366191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8" name="Bildobjekt 7" descr="framsidor150 ny rosa.jpg"/>
          <p:cNvPicPr>
            <a:picLocks/>
          </p:cNvPicPr>
          <p:nvPr userDrawn="1"/>
        </p:nvPicPr>
        <p:blipFill>
          <a:blip r:embed="rId2"/>
          <a:stretch>
            <a:fillRect/>
          </a:stretch>
        </p:blipFill>
        <p:spPr>
          <a:xfrm>
            <a:off x="183401" y="188913"/>
            <a:ext cx="8647200" cy="6494400"/>
          </a:xfrm>
          <a:prstGeom prst="rect">
            <a:avLst/>
          </a:prstGeom>
        </p:spPr>
      </p:pic>
      <p:sp>
        <p:nvSpPr>
          <p:cNvPr id="11" name="Rektangel 10"/>
          <p:cNvSpPr/>
          <p:nvPr userDrawn="1"/>
        </p:nvSpPr>
        <p:spPr bwMode="auto">
          <a:xfrm>
            <a:off x="2655888" y="1516104"/>
            <a:ext cx="6178550" cy="1847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10712"/>
            <a:ext cx="5734178" cy="1189477"/>
          </a:xfrm>
        </p:spPr>
        <p:txBody>
          <a:bodyPr lIns="0" tIns="97200" rIns="0" bIns="82800" anchor="t" anchorCtr="0"/>
          <a:lstStyle>
            <a:lvl1pPr>
              <a:defRPr sz="3600"/>
            </a:lvl1pPr>
          </a:lstStyle>
          <a:p>
            <a:r>
              <a:rPr lang="en-GB" noProof="0"/>
              <a:t>Two-line</a:t>
            </a:r>
            <a:br>
              <a:rPr lang="en-GB" noProof="0"/>
            </a:br>
            <a:r>
              <a:rPr lang="en-GB" noProof="0"/>
              <a:t>title</a:t>
            </a:r>
          </a:p>
        </p:txBody>
      </p:sp>
      <p:sp>
        <p:nvSpPr>
          <p:cNvPr id="17" name="Underrubrik 2"/>
          <p:cNvSpPr>
            <a:spLocks noGrp="1"/>
          </p:cNvSpPr>
          <p:nvPr>
            <p:ph type="subTitle" idx="1" hasCustomPrompt="1"/>
          </p:nvPr>
        </p:nvSpPr>
        <p:spPr>
          <a:xfrm>
            <a:off x="2942848" y="277752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76860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0" name="Bildobjekt 9"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8" name="Bildobjekt 7" descr="framsidor150 ny grön.jpg"/>
          <p:cNvPicPr>
            <a:picLocks/>
          </p:cNvPicPr>
          <p:nvPr userDrawn="1"/>
        </p:nvPicPr>
        <p:blipFill>
          <a:blip r:embed="rId2"/>
          <a:stretch>
            <a:fillRect/>
          </a:stretch>
        </p:blipFill>
        <p:spPr>
          <a:xfrm>
            <a:off x="183401" y="190051"/>
            <a:ext cx="8647200" cy="6494400"/>
          </a:xfrm>
          <a:prstGeom prst="rect">
            <a:avLst/>
          </a:prstGeom>
        </p:spPr>
      </p:pic>
      <p:sp>
        <p:nvSpPr>
          <p:cNvPr id="11" name="Rektangel 10"/>
          <p:cNvSpPr/>
          <p:nvPr userDrawn="1"/>
        </p:nvSpPr>
        <p:spPr bwMode="auto">
          <a:xfrm>
            <a:off x="2655888" y="1516103"/>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23248"/>
            <a:ext cx="5734178" cy="714380"/>
          </a:xfrm>
        </p:spPr>
        <p:txBody>
          <a:bodyPr lIns="0" tIns="97200" rIns="0" bIns="82800"/>
          <a:lstStyle>
            <a:lvl1pPr>
              <a:defRPr sz="3600" baseline="0"/>
            </a:lvl1pPr>
          </a:lstStyle>
          <a:p>
            <a:r>
              <a:rPr lang="en-GB" noProof="0"/>
              <a:t>Single-line title</a:t>
            </a:r>
          </a:p>
        </p:txBody>
      </p:sp>
      <p:sp>
        <p:nvSpPr>
          <p:cNvPr id="17" name="Underrubrik 2"/>
          <p:cNvSpPr>
            <a:spLocks noGrp="1"/>
          </p:cNvSpPr>
          <p:nvPr>
            <p:ph type="subTitle" idx="1" hasCustomPrompt="1"/>
          </p:nvPr>
        </p:nvSpPr>
        <p:spPr>
          <a:xfrm>
            <a:off x="2942848" y="222095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21203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2" name="Bildobjekt 11"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10" name="Bildobjekt 9" descr="framsidor150 ny grön.jpg"/>
          <p:cNvPicPr>
            <a:picLocks/>
          </p:cNvPicPr>
          <p:nvPr userDrawn="1"/>
        </p:nvPicPr>
        <p:blipFill>
          <a:blip r:embed="rId2"/>
          <a:stretch>
            <a:fillRect/>
          </a:stretch>
        </p:blipFill>
        <p:spPr>
          <a:xfrm>
            <a:off x="183401" y="190051"/>
            <a:ext cx="8647200" cy="6494400"/>
          </a:xfrm>
          <a:prstGeom prst="rect">
            <a:avLst/>
          </a:prstGeom>
        </p:spPr>
      </p:pic>
      <p:sp>
        <p:nvSpPr>
          <p:cNvPr id="11" name="Rektangel 10"/>
          <p:cNvSpPr/>
          <p:nvPr userDrawn="1"/>
        </p:nvSpPr>
        <p:spPr bwMode="auto">
          <a:xfrm>
            <a:off x="2655888" y="1516104"/>
            <a:ext cx="6178550" cy="1847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10712"/>
            <a:ext cx="5734178" cy="1189477"/>
          </a:xfrm>
        </p:spPr>
        <p:txBody>
          <a:bodyPr lIns="0" tIns="97200" rIns="0" bIns="82800" anchor="t" anchorCtr="0"/>
          <a:lstStyle>
            <a:lvl1pPr>
              <a:defRPr sz="3600" baseline="0"/>
            </a:lvl1pPr>
          </a:lstStyle>
          <a:p>
            <a:r>
              <a:rPr lang="en-GB" noProof="0"/>
              <a:t>Two-line</a:t>
            </a:r>
            <a:br>
              <a:rPr lang="en-GB" noProof="0"/>
            </a:br>
            <a:r>
              <a:rPr lang="en-GB" noProof="0"/>
              <a:t>title</a:t>
            </a:r>
          </a:p>
        </p:txBody>
      </p:sp>
      <p:sp>
        <p:nvSpPr>
          <p:cNvPr id="17" name="Underrubrik 2"/>
          <p:cNvSpPr>
            <a:spLocks noGrp="1"/>
          </p:cNvSpPr>
          <p:nvPr>
            <p:ph type="subTitle" idx="1" hasCustomPrompt="1"/>
          </p:nvPr>
        </p:nvSpPr>
        <p:spPr>
          <a:xfrm>
            <a:off x="2942848" y="277752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76860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4" name="Bildobjekt 13"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3" name="Bildobjekt 12"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657538" y="1848670"/>
            <a:ext cx="7587440" cy="3563159"/>
          </a:xfrm>
        </p:spPr>
        <p:txBody>
          <a:bodyPr/>
          <a:lstStyle>
            <a:lvl1pPr>
              <a:spcAft>
                <a:spcPts val="0"/>
              </a:spcAft>
              <a:defRPr sz="2200"/>
            </a:lvl1pPr>
            <a:lvl2pPr>
              <a:spcAft>
                <a:spcPts val="0"/>
              </a:spcAft>
              <a:buClr>
                <a:schemeClr val="tx2"/>
              </a:buClr>
              <a:defRPr sz="2200"/>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745259" y="1499383"/>
            <a:ext cx="750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bject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baseline="0"/>
            </a:lvl1pPr>
          </a:lstStyle>
          <a:p>
            <a:r>
              <a:rPr lang="en-GB" noProof="0"/>
              <a:t>Title</a:t>
            </a:r>
          </a:p>
        </p:txBody>
      </p:sp>
      <p:sp>
        <p:nvSpPr>
          <p:cNvPr id="3" name="Platshållare för innehåll 2"/>
          <p:cNvSpPr>
            <a:spLocks noGrp="1"/>
          </p:cNvSpPr>
          <p:nvPr>
            <p:ph sz="half" idx="1"/>
          </p:nvPr>
        </p:nvSpPr>
        <p:spPr>
          <a:xfrm>
            <a:off x="740244" y="1666308"/>
            <a:ext cx="3131642" cy="3720107"/>
          </a:xfrm>
        </p:spPr>
        <p:txBody>
          <a:bodyPr/>
          <a:lstStyle>
            <a:lvl1pPr marL="0" indent="0">
              <a:spcAft>
                <a:spcPts val="0"/>
              </a:spcAft>
              <a:buNone/>
              <a:defRPr sz="2200"/>
            </a:lvl1pPr>
            <a:lvl2pPr>
              <a:defRPr sz="1800"/>
            </a:lvl2pPr>
            <a:lvl3pPr>
              <a:defRPr sz="1600"/>
            </a:lvl3pPr>
            <a:lvl4pPr>
              <a:defRPr sz="1400"/>
            </a:lvl4pPr>
            <a:lvl5pPr>
              <a:defRPr sz="1800"/>
            </a:lvl5pPr>
            <a:lvl6pPr>
              <a:defRPr sz="1800"/>
            </a:lvl6pPr>
            <a:lvl7pPr>
              <a:defRPr sz="1800"/>
            </a:lvl7pPr>
            <a:lvl8pPr>
              <a:defRPr sz="1800"/>
            </a:lvl8pPr>
            <a:lvl9pPr>
              <a:defRPr sz="1800"/>
            </a:lvl9pPr>
          </a:lstStyle>
          <a:p>
            <a:pPr lvl="0"/>
            <a:r>
              <a:rPr lang="en-GB" noProof="0"/>
              <a:t>Click to edit Master text styles</a:t>
            </a:r>
          </a:p>
        </p:txBody>
      </p:sp>
      <p:sp>
        <p:nvSpPr>
          <p:cNvPr id="4" name="Platshållare för innehåll 3"/>
          <p:cNvSpPr>
            <a:spLocks noGrp="1"/>
          </p:cNvSpPr>
          <p:nvPr>
            <p:ph sz="half" idx="2" hasCustomPrompt="1"/>
          </p:nvPr>
        </p:nvSpPr>
        <p:spPr>
          <a:xfrm>
            <a:off x="4051300" y="1666307"/>
            <a:ext cx="4213225" cy="3720107"/>
          </a:xfrm>
        </p:spPr>
        <p:txBody>
          <a:bodyPr/>
          <a:lstStyle>
            <a:lvl1pPr>
              <a:spcAft>
                <a:spcPts val="0"/>
              </a:spcAft>
              <a:buClr>
                <a:schemeClr val="tx2"/>
              </a:buClr>
              <a:defRPr sz="2200"/>
            </a:lvl1pPr>
            <a:lvl2pPr>
              <a:spcAft>
                <a:spcPts val="0"/>
              </a:spcAft>
              <a:buClr>
                <a:schemeClr val="tx2"/>
              </a:buClr>
              <a:defRPr sz="2200"/>
            </a:lvl2pPr>
            <a:lvl3pPr>
              <a:spcAft>
                <a:spcPts val="0"/>
              </a:spcAft>
              <a:buClr>
                <a:schemeClr val="tx2"/>
              </a:buClr>
              <a:defRPr sz="2000"/>
            </a:lvl3pPr>
            <a:lvl4pPr>
              <a:spcAft>
                <a:spcPts val="0"/>
              </a:spcAft>
              <a:buClr>
                <a:schemeClr val="tx2"/>
              </a:buClr>
              <a:defRPr sz="2000"/>
            </a:lvl4pPr>
            <a:lvl5pPr>
              <a:defRPr sz="1800"/>
            </a:lvl5pPr>
            <a:lvl6pPr>
              <a:defRPr sz="1800"/>
            </a:lvl6pPr>
            <a:lvl7pPr>
              <a:defRPr sz="1800"/>
            </a:lvl7pPr>
            <a:lvl8pPr>
              <a:defRPr sz="1800"/>
            </a:lvl8pPr>
            <a:lvl9pPr>
              <a:defRPr sz="1800"/>
            </a:lvl9pPr>
          </a:lstStyle>
          <a:p>
            <a:pPr lvl="0"/>
            <a:r>
              <a:rPr lang="en-GB" noProof="0"/>
              <a:t>Add text</a:t>
            </a:r>
          </a:p>
          <a:p>
            <a:pPr lvl="1"/>
            <a:r>
              <a:rPr lang="en-GB" noProof="0"/>
              <a:t>Level two</a:t>
            </a:r>
          </a:p>
          <a:p>
            <a:pPr lvl="2"/>
            <a:r>
              <a:rPr lang="en-GB" noProof="0"/>
              <a:t>Level three</a:t>
            </a:r>
          </a:p>
          <a:p>
            <a:pPr lvl="3"/>
            <a:r>
              <a:rPr lang="en-GB" noProof="0"/>
              <a:t>Level four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for large illustrations">
    <p:spTree>
      <p:nvGrpSpPr>
        <p:cNvPr id="1" name=""/>
        <p:cNvGrpSpPr/>
        <p:nvPr/>
      </p:nvGrpSpPr>
      <p:grpSpPr>
        <a:xfrm>
          <a:off x="0" y="0"/>
          <a:ext cx="0" cy="0"/>
          <a:chOff x="0" y="0"/>
          <a:chExt cx="0" cy="0"/>
        </a:xfrm>
      </p:grpSpPr>
      <p:sp>
        <p:nvSpPr>
          <p:cNvPr id="3" name="Rektangel 2"/>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2"/>
              </a:solidFill>
              <a:effectLst/>
              <a:latin typeface="Arial" charset="0"/>
            </a:endParaRPr>
          </a:p>
        </p:txBody>
      </p:sp>
      <p:pic>
        <p:nvPicPr>
          <p:cNvPr id="5" name="Bildobjekt 4" descr="LundUniversity_C2line RGB 150.png"/>
          <p:cNvPicPr>
            <a:picLocks noChangeAspect="1"/>
          </p:cNvPicPr>
          <p:nvPr userDrawn="1"/>
        </p:nvPicPr>
        <p:blipFill>
          <a:blip r:embed="rId2"/>
          <a:stretch>
            <a:fillRect/>
          </a:stretch>
        </p:blipFill>
        <p:spPr>
          <a:xfrm>
            <a:off x="7867747" y="5584789"/>
            <a:ext cx="708740" cy="946800"/>
          </a:xfrm>
          <a:prstGeom prst="rect">
            <a:avLst/>
          </a:prstGeom>
        </p:spPr>
      </p:pic>
    </p:spTree>
    <p:extLst>
      <p:ext uri="{BB962C8B-B14F-4D97-AF65-F5344CB8AC3E}">
        <p14:creationId xmlns:p14="http://schemas.microsoft.com/office/powerpoint/2010/main" val="405629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se sample slide 1">
    <p:spTree>
      <p:nvGrpSpPr>
        <p:cNvPr id="1" name=""/>
        <p:cNvGrpSpPr/>
        <p:nvPr/>
      </p:nvGrpSpPr>
      <p:grpSpPr>
        <a:xfrm>
          <a:off x="0" y="0"/>
          <a:ext cx="0" cy="0"/>
          <a:chOff x="0" y="0"/>
          <a:chExt cx="0" cy="0"/>
        </a:xfrm>
      </p:grpSpPr>
      <p:sp>
        <p:nvSpPr>
          <p:cNvPr id="18" name="Rektangel 17"/>
          <p:cNvSpPr/>
          <p:nvPr userDrawn="1"/>
        </p:nvSpPr>
        <p:spPr bwMode="auto">
          <a:xfrm>
            <a:off x="182563" y="182563"/>
            <a:ext cx="8647200" cy="649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8" name="Rektangel 27"/>
          <p:cNvSpPr/>
          <p:nvPr userDrawn="1"/>
        </p:nvSpPr>
        <p:spPr bwMode="auto">
          <a:xfrm>
            <a:off x="2655888" y="1516103"/>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9" name="Rubrik 1"/>
          <p:cNvSpPr>
            <a:spLocks noGrp="1"/>
          </p:cNvSpPr>
          <p:nvPr>
            <p:ph type="ctrTitle" hasCustomPrompt="1"/>
          </p:nvPr>
        </p:nvSpPr>
        <p:spPr>
          <a:xfrm>
            <a:off x="2942848" y="1523248"/>
            <a:ext cx="5734178" cy="714380"/>
          </a:xfrm>
        </p:spPr>
        <p:txBody>
          <a:bodyPr lIns="0" tIns="97200" rIns="0" bIns="82800"/>
          <a:lstStyle>
            <a:lvl1pPr>
              <a:defRPr sz="3600"/>
            </a:lvl1pPr>
          </a:lstStyle>
          <a:p>
            <a:r>
              <a:rPr lang="en-GB" noProof="0"/>
              <a:t>One-line title</a:t>
            </a:r>
          </a:p>
        </p:txBody>
      </p:sp>
      <p:sp>
        <p:nvSpPr>
          <p:cNvPr id="30" name="Underrubrik 2"/>
          <p:cNvSpPr>
            <a:spLocks noGrp="1"/>
          </p:cNvSpPr>
          <p:nvPr>
            <p:ph type="subTitle" idx="1" hasCustomPrompt="1"/>
          </p:nvPr>
        </p:nvSpPr>
        <p:spPr>
          <a:xfrm>
            <a:off x="2942848" y="2220953"/>
            <a:ext cx="5734178" cy="321507"/>
          </a:xfrm>
        </p:spPr>
        <p:txBody>
          <a:bodyPr lIns="0" tIns="108000" rIns="0"/>
          <a:lstStyle>
            <a:lvl1pPr marL="0" marR="0" indent="0" algn="l" defTabSz="904875" rtl="0" eaLnBrk="1" fontAlgn="base" latinLnBrk="0" hangingPunct="1">
              <a:lnSpc>
                <a:spcPct val="100000"/>
              </a:lnSpc>
              <a:spcBef>
                <a:spcPts val="1000"/>
              </a:spcBef>
              <a:spcAft>
                <a:spcPts val="0"/>
              </a:spcAft>
              <a:buClr>
                <a:schemeClr val="tx2"/>
              </a:buClr>
              <a:buSzTx/>
              <a:buFont typeface="Arial" pitchFamily="34" charset="0"/>
              <a:buNone/>
              <a:tabLst/>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31" name="Rak 30"/>
          <p:cNvCxnSpPr/>
          <p:nvPr userDrawn="1"/>
        </p:nvCxnSpPr>
        <p:spPr bwMode="auto">
          <a:xfrm>
            <a:off x="2939428" y="221203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se sample slide 2">
    <p:spTree>
      <p:nvGrpSpPr>
        <p:cNvPr id="1" name=""/>
        <p:cNvGrpSpPr/>
        <p:nvPr/>
      </p:nvGrpSpPr>
      <p:grpSpPr>
        <a:xfrm>
          <a:off x="0" y="0"/>
          <a:ext cx="0" cy="0"/>
          <a:chOff x="0" y="0"/>
          <a:chExt cx="0" cy="0"/>
        </a:xfrm>
      </p:grpSpPr>
      <p:sp>
        <p:nvSpPr>
          <p:cNvPr id="8" name="Rektangel 7"/>
          <p:cNvSpPr/>
          <p:nvPr userDrawn="1"/>
        </p:nvSpPr>
        <p:spPr bwMode="auto">
          <a:xfrm>
            <a:off x="182563" y="182563"/>
            <a:ext cx="8647200" cy="649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11" name="Rektangel 10"/>
          <p:cNvSpPr/>
          <p:nvPr userDrawn="1"/>
        </p:nvSpPr>
        <p:spPr bwMode="auto">
          <a:xfrm>
            <a:off x="2655888" y="1516104"/>
            <a:ext cx="6178550" cy="1847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10712"/>
            <a:ext cx="5734178" cy="1189477"/>
          </a:xfrm>
        </p:spPr>
        <p:txBody>
          <a:bodyPr lIns="0" tIns="97200" rIns="0" bIns="82800" anchor="t" anchorCtr="0"/>
          <a:lstStyle>
            <a:lvl1pPr>
              <a:defRPr sz="3600"/>
            </a:lvl1pPr>
          </a:lstStyle>
          <a:p>
            <a:r>
              <a:rPr lang="en-GB" noProof="0"/>
              <a:t>Two-line</a:t>
            </a:r>
            <a:br>
              <a:rPr lang="en-GB" noProof="0"/>
            </a:br>
            <a:r>
              <a:rPr lang="en-GB" noProof="0"/>
              <a:t>title</a:t>
            </a:r>
          </a:p>
        </p:txBody>
      </p:sp>
      <p:sp>
        <p:nvSpPr>
          <p:cNvPr id="17" name="Underrubrik 2"/>
          <p:cNvSpPr>
            <a:spLocks noGrp="1"/>
          </p:cNvSpPr>
          <p:nvPr>
            <p:ph type="subTitle" idx="1" hasCustomPrompt="1"/>
          </p:nvPr>
        </p:nvSpPr>
        <p:spPr>
          <a:xfrm>
            <a:off x="2942848" y="277752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76860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Bildobjekt 9"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upp 30"/>
          <p:cNvGrpSpPr/>
          <p:nvPr/>
        </p:nvGrpSpPr>
        <p:grpSpPr>
          <a:xfrm>
            <a:off x="-119270" y="-59968"/>
            <a:ext cx="9228344" cy="6984776"/>
            <a:chOff x="-119270" y="-59968"/>
            <a:chExt cx="9228344" cy="6984776"/>
          </a:xfrm>
        </p:grpSpPr>
        <p:cxnSp>
          <p:nvCxnSpPr>
            <p:cNvPr id="25" name="Rak 24"/>
            <p:cNvCxnSpPr/>
            <p:nvPr userDrawn="1"/>
          </p:nvCxnSpPr>
          <p:spPr bwMode="auto">
            <a:xfrm>
              <a:off x="-119270" y="1772485"/>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3" name="Rak 12"/>
            <p:cNvCxnSpPr/>
            <p:nvPr/>
          </p:nvCxnSpPr>
          <p:spPr bwMode="auto">
            <a:xfrm>
              <a:off x="-119270" y="176199"/>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4" name="Rak 13"/>
            <p:cNvCxnSpPr/>
            <p:nvPr/>
          </p:nvCxnSpPr>
          <p:spPr bwMode="auto">
            <a:xfrm>
              <a:off x="-119270" y="1266406"/>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5" name="Rak 14"/>
            <p:cNvCxnSpPr/>
            <p:nvPr/>
          </p:nvCxnSpPr>
          <p:spPr bwMode="auto">
            <a:xfrm>
              <a:off x="-119270" y="6676531"/>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6" name="Rak 15"/>
            <p:cNvCxnSpPr/>
            <p:nvPr/>
          </p:nvCxnSpPr>
          <p:spPr bwMode="auto">
            <a:xfrm>
              <a:off x="170557"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7" name="Rak 16"/>
            <p:cNvCxnSpPr/>
            <p:nvPr/>
          </p:nvCxnSpPr>
          <p:spPr bwMode="auto">
            <a:xfrm>
              <a:off x="8821042"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20" name="Rak 19"/>
            <p:cNvCxnSpPr/>
            <p:nvPr/>
          </p:nvCxnSpPr>
          <p:spPr bwMode="auto">
            <a:xfrm>
              <a:off x="4138857"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23" name="Rak 22"/>
            <p:cNvCxnSpPr/>
            <p:nvPr/>
          </p:nvCxnSpPr>
          <p:spPr bwMode="auto">
            <a:xfrm>
              <a:off x="770383"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12" name="Rektangel 11"/>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grpSp>
      <p:sp>
        <p:nvSpPr>
          <p:cNvPr id="1027" name="Rectangle 2"/>
          <p:cNvSpPr>
            <a:spLocks noGrp="1" noChangeArrowheads="1"/>
          </p:cNvSpPr>
          <p:nvPr>
            <p:ph type="title"/>
          </p:nvPr>
        </p:nvSpPr>
        <p:spPr bwMode="auto">
          <a:xfrm>
            <a:off x="643263" y="283771"/>
            <a:ext cx="7605109" cy="1139825"/>
          </a:xfrm>
          <a:prstGeom prst="rect">
            <a:avLst/>
          </a:prstGeom>
          <a:noFill/>
          <a:ln w="9525">
            <a:noFill/>
            <a:miter lim="800000"/>
            <a:headEnd/>
            <a:tailEnd/>
          </a:ln>
        </p:spPr>
        <p:txBody>
          <a:bodyPr vert="horz" wrap="square" lIns="90516" tIns="45258" rIns="90516" bIns="45258" numCol="1" anchor="b" anchorCtr="0" compatLnSpc="1">
            <a:prstTxWarp prst="textNoShape">
              <a:avLst/>
            </a:prstTxWarp>
          </a:bodyPr>
          <a:lstStyle/>
          <a:p>
            <a:pPr lvl="0"/>
            <a:r>
              <a:rPr lang="en-GB" noProof="0"/>
              <a:t>Title</a:t>
            </a:r>
          </a:p>
        </p:txBody>
      </p:sp>
      <p:sp>
        <p:nvSpPr>
          <p:cNvPr id="1028" name="Rectangle 3"/>
          <p:cNvSpPr>
            <a:spLocks noGrp="1" noChangeArrowheads="1"/>
          </p:cNvSpPr>
          <p:nvPr>
            <p:ph type="body" idx="1"/>
          </p:nvPr>
        </p:nvSpPr>
        <p:spPr bwMode="auto">
          <a:xfrm>
            <a:off x="657538" y="1843907"/>
            <a:ext cx="7590053" cy="3563159"/>
          </a:xfrm>
          <a:prstGeom prst="rect">
            <a:avLst/>
          </a:prstGeom>
          <a:noFill/>
          <a:ln w="9525">
            <a:noFill/>
            <a:miter lim="800000"/>
            <a:headEnd/>
            <a:tailEnd/>
          </a:ln>
        </p:spPr>
        <p:txBody>
          <a:bodyPr vert="horz" wrap="square" lIns="90516" tIns="45258" rIns="90516" bIns="45258" numCol="1" anchor="t" anchorCtr="0" compatLnSpc="1">
            <a:prstTxWarp prst="textNoShape">
              <a:avLst/>
            </a:prstTxWarp>
          </a:body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0" name="Rak 9"/>
          <p:cNvCxnSpPr/>
          <p:nvPr/>
        </p:nvCxnSpPr>
        <p:spPr bwMode="auto">
          <a:xfrm>
            <a:off x="745259" y="1499383"/>
            <a:ext cx="750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1" name="Bildobjekt 20" descr="LundUniversity_C2line RGB 150.png"/>
          <p:cNvPicPr>
            <a:picLocks noChangeAspect="1"/>
          </p:cNvPicPr>
          <p:nvPr userDrawn="1"/>
        </p:nvPicPr>
        <p:blipFill>
          <a:blip r:embed="rId21"/>
          <a:stretch>
            <a:fillRect/>
          </a:stretch>
        </p:blipFill>
        <p:spPr>
          <a:xfrm>
            <a:off x="7867747" y="5584789"/>
            <a:ext cx="708740" cy="946800"/>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702" r:id="rId2"/>
    <p:sldLayoutId id="2147483694" r:id="rId3"/>
    <p:sldLayoutId id="2147483695" r:id="rId4"/>
    <p:sldLayoutId id="2147483684" r:id="rId5"/>
    <p:sldLayoutId id="2147483691" r:id="rId6"/>
    <p:sldLayoutId id="2147483707" r:id="rId7"/>
    <p:sldLayoutId id="2147483683" r:id="rId8"/>
    <p:sldLayoutId id="2147483705" r:id="rId9"/>
    <p:sldLayoutId id="2147483682" r:id="rId10"/>
    <p:sldLayoutId id="2147483703" r:id="rId11"/>
    <p:sldLayoutId id="2147483667" r:id="rId12"/>
    <p:sldLayoutId id="2147483666" r:id="rId13"/>
    <p:sldLayoutId id="2147483668" r:id="rId14"/>
    <p:sldLayoutId id="2147483680" r:id="rId15"/>
    <p:sldLayoutId id="2147483679" r:id="rId16"/>
    <p:sldLayoutId id="2147483689" r:id="rId17"/>
    <p:sldLayoutId id="2147483708" r:id="rId18"/>
    <p:sldLayoutId id="2147483709" r:id="rId19"/>
  </p:sldLayoutIdLst>
  <p:txStyles>
    <p:titleStyle>
      <a:lvl1pPr algn="l" defTabSz="904875" rtl="0" eaLnBrk="1" fontAlgn="base" hangingPunct="1">
        <a:spcBef>
          <a:spcPct val="0"/>
        </a:spcBef>
        <a:spcAft>
          <a:spcPct val="0"/>
        </a:spcAft>
        <a:defRPr sz="3600" b="0">
          <a:solidFill>
            <a:schemeClr val="tx1"/>
          </a:solidFill>
          <a:latin typeface="+mj-lt"/>
          <a:ea typeface="ＭＳ Ｐゴシック" charset="-128"/>
          <a:cs typeface="+mj-cs"/>
        </a:defRPr>
      </a:lvl1pPr>
      <a:lvl2pPr algn="l" defTabSz="904875" rtl="0" eaLnBrk="1" fontAlgn="base" hangingPunct="1">
        <a:spcBef>
          <a:spcPct val="0"/>
        </a:spcBef>
        <a:spcAft>
          <a:spcPct val="0"/>
        </a:spcAft>
        <a:defRPr sz="3000" b="1">
          <a:solidFill>
            <a:schemeClr val="tx1"/>
          </a:solidFill>
          <a:latin typeface="Arial" charset="0"/>
          <a:ea typeface="ＭＳ Ｐゴシック" charset="-128"/>
        </a:defRPr>
      </a:lvl2pPr>
      <a:lvl3pPr algn="l" defTabSz="904875" rtl="0" eaLnBrk="1" fontAlgn="base" hangingPunct="1">
        <a:spcBef>
          <a:spcPct val="0"/>
        </a:spcBef>
        <a:spcAft>
          <a:spcPct val="0"/>
        </a:spcAft>
        <a:defRPr sz="3000" b="1">
          <a:solidFill>
            <a:schemeClr val="tx1"/>
          </a:solidFill>
          <a:latin typeface="Arial" charset="0"/>
          <a:ea typeface="ＭＳ Ｐゴシック" charset="-128"/>
        </a:defRPr>
      </a:lvl3pPr>
      <a:lvl4pPr algn="l" defTabSz="904875" rtl="0" eaLnBrk="1" fontAlgn="base" hangingPunct="1">
        <a:spcBef>
          <a:spcPct val="0"/>
        </a:spcBef>
        <a:spcAft>
          <a:spcPct val="0"/>
        </a:spcAft>
        <a:defRPr sz="3000" b="1">
          <a:solidFill>
            <a:schemeClr val="tx1"/>
          </a:solidFill>
          <a:latin typeface="Arial" charset="0"/>
          <a:ea typeface="ＭＳ Ｐゴシック" charset="-128"/>
        </a:defRPr>
      </a:lvl4pPr>
      <a:lvl5pPr algn="l" defTabSz="904875" rtl="0" eaLnBrk="1" fontAlgn="base" hangingPunct="1">
        <a:spcBef>
          <a:spcPct val="0"/>
        </a:spcBef>
        <a:spcAft>
          <a:spcPct val="0"/>
        </a:spcAft>
        <a:defRPr sz="3000" b="1">
          <a:solidFill>
            <a:schemeClr val="tx1"/>
          </a:solidFill>
          <a:latin typeface="Arial" charset="0"/>
          <a:ea typeface="ＭＳ Ｐゴシック" charset="-128"/>
        </a:defRPr>
      </a:lvl5pPr>
      <a:lvl6pPr marL="457200" algn="l" defTabSz="904875" rtl="0" eaLnBrk="1" fontAlgn="base" hangingPunct="1">
        <a:spcBef>
          <a:spcPct val="0"/>
        </a:spcBef>
        <a:spcAft>
          <a:spcPct val="0"/>
        </a:spcAft>
        <a:defRPr sz="3000" b="1">
          <a:solidFill>
            <a:schemeClr val="tx1"/>
          </a:solidFill>
          <a:latin typeface="Arial" charset="0"/>
        </a:defRPr>
      </a:lvl6pPr>
      <a:lvl7pPr marL="914400" algn="l" defTabSz="904875" rtl="0" eaLnBrk="1" fontAlgn="base" hangingPunct="1">
        <a:spcBef>
          <a:spcPct val="0"/>
        </a:spcBef>
        <a:spcAft>
          <a:spcPct val="0"/>
        </a:spcAft>
        <a:defRPr sz="3000" b="1">
          <a:solidFill>
            <a:schemeClr val="tx1"/>
          </a:solidFill>
          <a:latin typeface="Arial" charset="0"/>
        </a:defRPr>
      </a:lvl7pPr>
      <a:lvl8pPr marL="1371600" algn="l" defTabSz="904875" rtl="0" eaLnBrk="1" fontAlgn="base" hangingPunct="1">
        <a:spcBef>
          <a:spcPct val="0"/>
        </a:spcBef>
        <a:spcAft>
          <a:spcPct val="0"/>
        </a:spcAft>
        <a:defRPr sz="3000" b="1">
          <a:solidFill>
            <a:schemeClr val="tx1"/>
          </a:solidFill>
          <a:latin typeface="Arial" charset="0"/>
        </a:defRPr>
      </a:lvl8pPr>
      <a:lvl9pPr marL="1828800" algn="l" defTabSz="904875" rtl="0" eaLnBrk="1" fontAlgn="base" hangingPunct="1">
        <a:spcBef>
          <a:spcPct val="0"/>
        </a:spcBef>
        <a:spcAft>
          <a:spcPct val="0"/>
        </a:spcAft>
        <a:defRPr sz="3000" b="1">
          <a:solidFill>
            <a:schemeClr val="tx1"/>
          </a:solidFill>
          <a:latin typeface="Arial" charset="0"/>
        </a:defRPr>
      </a:lvl9pPr>
    </p:titleStyle>
    <p:bodyStyle>
      <a:lvl1pPr marL="230188" indent="-230188" algn="l" defTabSz="904875" rtl="0" eaLnBrk="1" fontAlgn="base" hangingPunct="1">
        <a:spcBef>
          <a:spcPts val="1000"/>
        </a:spcBef>
        <a:spcAft>
          <a:spcPts val="0"/>
        </a:spcAft>
        <a:buClr>
          <a:schemeClr val="tx2"/>
        </a:buClr>
        <a:buFont typeface="Arial" pitchFamily="34" charset="0"/>
        <a:buChar char="•"/>
        <a:defRPr sz="2200" b="0">
          <a:solidFill>
            <a:schemeClr val="tx2"/>
          </a:solidFill>
          <a:latin typeface="+mn-lt"/>
          <a:ea typeface="ＭＳ Ｐゴシック" charset="-128"/>
          <a:cs typeface="+mn-cs"/>
        </a:defRPr>
      </a:lvl1pPr>
      <a:lvl2pPr marL="700088" indent="-247650" algn="l" defTabSz="904875" rtl="0" eaLnBrk="1" fontAlgn="base" hangingPunct="1">
        <a:spcBef>
          <a:spcPts val="1000"/>
        </a:spcBef>
        <a:spcAft>
          <a:spcPts val="0"/>
        </a:spcAft>
        <a:buClr>
          <a:schemeClr val="tx1"/>
        </a:buClr>
        <a:buChar char="–"/>
        <a:defRPr sz="2200" b="0">
          <a:solidFill>
            <a:schemeClr val="tx2"/>
          </a:solidFill>
          <a:latin typeface="+mn-lt"/>
          <a:ea typeface="ＭＳ Ｐゴシック" charset="-128"/>
        </a:defRPr>
      </a:lvl2pPr>
      <a:lvl3pPr marL="1089025" indent="-179388" algn="l" defTabSz="904875" rtl="0" eaLnBrk="1" fontAlgn="base" hangingPunct="1">
        <a:spcBef>
          <a:spcPts val="1000"/>
        </a:spcBef>
        <a:spcAft>
          <a:spcPts val="0"/>
        </a:spcAft>
        <a:buClr>
          <a:schemeClr val="tx1"/>
        </a:buClr>
        <a:buFont typeface="Lucida Grande"/>
        <a:buChar char="»"/>
        <a:defRPr sz="2000" b="0">
          <a:solidFill>
            <a:schemeClr val="tx2"/>
          </a:solidFill>
          <a:latin typeface="+mn-lt"/>
          <a:ea typeface="ＭＳ Ｐゴシック" charset="-128"/>
        </a:defRPr>
      </a:lvl3pPr>
      <a:lvl4pPr marL="1550988" indent="-193675" algn="l" defTabSz="904875" rtl="0" eaLnBrk="1" fontAlgn="base" hangingPunct="1">
        <a:spcBef>
          <a:spcPts val="1000"/>
        </a:spcBef>
        <a:spcAft>
          <a:spcPts val="0"/>
        </a:spcAft>
        <a:buClr>
          <a:schemeClr val="tx1"/>
        </a:buClr>
        <a:buChar char="–"/>
        <a:defRPr sz="2000" b="0">
          <a:solidFill>
            <a:schemeClr val="tx2"/>
          </a:solidFill>
          <a:latin typeface="+mn-lt"/>
          <a:ea typeface="ＭＳ Ｐゴシック" charset="-128"/>
        </a:defRPr>
      </a:lvl4pPr>
      <a:lvl5pPr marL="2036763" indent="-227013" algn="l" defTabSz="904875" rtl="0" eaLnBrk="1" fontAlgn="base" hangingPunct="1">
        <a:spcBef>
          <a:spcPct val="20000"/>
        </a:spcBef>
        <a:spcAft>
          <a:spcPct val="0"/>
        </a:spcAft>
        <a:buChar char="»"/>
        <a:defRPr sz="2000" b="1">
          <a:solidFill>
            <a:schemeClr val="tx1"/>
          </a:solidFill>
          <a:latin typeface="+mn-lt"/>
          <a:ea typeface="ＭＳ Ｐゴシック" charset="-128"/>
        </a:defRPr>
      </a:lvl5pPr>
      <a:lvl6pPr marL="24939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6pPr>
      <a:lvl7pPr marL="29511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7pPr>
      <a:lvl8pPr marL="34083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8pPr>
      <a:lvl9pPr marL="38655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6.wmf"/><Relationship Id="rId5" Type="http://schemas.openxmlformats.org/officeDocument/2006/relationships/image" Target="../media/image21.wmf"/><Relationship Id="rId4" Type="http://schemas.openxmlformats.org/officeDocument/2006/relationships/image" Target="../media/image20.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p:cNvSpPr/>
          <p:nvPr/>
        </p:nvSpPr>
        <p:spPr bwMode="auto">
          <a:xfrm>
            <a:off x="76270" y="84048"/>
            <a:ext cx="8841600" cy="6685200"/>
          </a:xfrm>
          <a:prstGeom prst="rect">
            <a:avLst/>
          </a:prstGeom>
          <a:noFill/>
          <a:ln w="184150" cap="sq" cmpd="sng" algn="ctr">
            <a:solidFill>
              <a:schemeClr val="bg1"/>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a:ln>
                <a:noFill/>
              </a:ln>
              <a:solidFill>
                <a:schemeClr val="tx2"/>
              </a:solidFill>
              <a:effectLst/>
              <a:latin typeface="Arial" charset="0"/>
            </a:endParaRPr>
          </a:p>
        </p:txBody>
      </p:sp>
      <p:sp>
        <p:nvSpPr>
          <p:cNvPr id="20" name="Rubrik 1"/>
          <p:cNvSpPr>
            <a:spLocks noGrp="1"/>
          </p:cNvSpPr>
          <p:nvPr>
            <p:ph type="ctrTitle"/>
          </p:nvPr>
        </p:nvSpPr>
        <p:spPr>
          <a:xfrm>
            <a:off x="1902656" y="295687"/>
            <a:ext cx="4773388" cy="714380"/>
          </a:xfrm>
        </p:spPr>
        <p:txBody>
          <a:bodyPr lIns="0" tIns="97200" rIns="0" bIns="82800"/>
          <a:lstStyle>
            <a:lvl1pPr defTabSz="904875">
              <a:defRPr sz="3600" baseline="0"/>
            </a:lvl1pPr>
          </a:lstStyle>
          <a:p>
            <a:pPr lvl="0" defTabSz="904875">
              <a:defRPr/>
            </a:pPr>
            <a:r>
              <a:rPr lang="sv-SE" b="0" kern="0" dirty="0">
                <a:solidFill>
                  <a:srgbClr val="9C6114"/>
                </a:solidFill>
                <a:latin typeface="+mj-lt"/>
              </a:rPr>
              <a:t>Lund University, Sweden</a:t>
            </a:r>
          </a:p>
        </p:txBody>
      </p:sp>
      <p:sp>
        <p:nvSpPr>
          <p:cNvPr id="21" name="Underrubrik 2"/>
          <p:cNvSpPr txBox="1">
            <a:spLocks/>
          </p:cNvSpPr>
          <p:nvPr/>
        </p:nvSpPr>
        <p:spPr bwMode="auto">
          <a:xfrm>
            <a:off x="1870477" y="965513"/>
            <a:ext cx="4751598" cy="364095"/>
          </a:xfrm>
          <a:prstGeom prst="rect">
            <a:avLst/>
          </a:prstGeom>
          <a:noFill/>
          <a:ln w="9525">
            <a:noFill/>
            <a:miter lim="800000"/>
            <a:headEnd/>
            <a:tailEnd/>
          </a:ln>
        </p:spPr>
        <p:txBody>
          <a:bodyPr vert="horz" wrap="square" lIns="0" tIns="108000" rIns="0" bIns="45258" numCol="1" anchor="t" anchorCtr="0" compatLnSpc="1">
            <a:prstTxWarp prst="textNoShape">
              <a:avLst/>
            </a:prstTxWarp>
          </a:bodyPr>
          <a:lstStyle>
            <a:lvl1pPr marL="0" indent="0" algn="l" defTabSz="904875" rtl="0" eaLnBrk="1" fontAlgn="base" hangingPunct="1">
              <a:spcBef>
                <a:spcPts val="1000"/>
              </a:spcBef>
              <a:spcAft>
                <a:spcPts val="0"/>
              </a:spcAft>
              <a:buClr>
                <a:schemeClr val="tx2"/>
              </a:buClr>
              <a:buFont typeface="Arial" pitchFamily="34" charset="0"/>
              <a:buNone/>
              <a:defRPr sz="1200" b="1" cap="all" baseline="0">
                <a:solidFill>
                  <a:schemeClr val="tx1"/>
                </a:solidFill>
                <a:latin typeface="+mn-lt"/>
                <a:ea typeface="ＭＳ Ｐゴシック" charset="-128"/>
                <a:cs typeface="+mn-cs"/>
              </a:defRPr>
            </a:lvl1pPr>
            <a:lvl2pPr marL="457200" indent="0" algn="ctr" defTabSz="904875" rtl="0" eaLnBrk="1" fontAlgn="base" hangingPunct="1">
              <a:spcBef>
                <a:spcPts val="1000"/>
              </a:spcBef>
              <a:spcAft>
                <a:spcPts val="0"/>
              </a:spcAft>
              <a:buClr>
                <a:schemeClr val="tx1"/>
              </a:buClr>
              <a:buNone/>
              <a:defRPr sz="2200" b="0">
                <a:solidFill>
                  <a:schemeClr val="tx2"/>
                </a:solidFill>
                <a:latin typeface="+mn-lt"/>
                <a:ea typeface="ＭＳ Ｐゴシック" charset="-128"/>
              </a:defRPr>
            </a:lvl2pPr>
            <a:lvl3pPr marL="914400" indent="0" algn="ctr" defTabSz="904875" rtl="0" eaLnBrk="1" fontAlgn="base" hangingPunct="1">
              <a:spcBef>
                <a:spcPts val="1000"/>
              </a:spcBef>
              <a:spcAft>
                <a:spcPts val="0"/>
              </a:spcAft>
              <a:buClr>
                <a:schemeClr val="tx1"/>
              </a:buClr>
              <a:buFont typeface="Lucida Grande"/>
              <a:buNone/>
              <a:defRPr sz="2000" b="0">
                <a:solidFill>
                  <a:schemeClr val="tx2"/>
                </a:solidFill>
                <a:latin typeface="+mn-lt"/>
                <a:ea typeface="ＭＳ Ｐゴシック" charset="-128"/>
              </a:defRPr>
            </a:lvl3pPr>
            <a:lvl4pPr marL="1371600" indent="0" algn="ctr" defTabSz="904875" rtl="0" eaLnBrk="1" fontAlgn="base" hangingPunct="1">
              <a:spcBef>
                <a:spcPts val="1000"/>
              </a:spcBef>
              <a:spcAft>
                <a:spcPts val="0"/>
              </a:spcAft>
              <a:buClr>
                <a:schemeClr val="tx1"/>
              </a:buClr>
              <a:buNone/>
              <a:defRPr sz="2000" b="0">
                <a:solidFill>
                  <a:schemeClr val="tx2"/>
                </a:solidFill>
                <a:latin typeface="+mn-lt"/>
                <a:ea typeface="ＭＳ Ｐゴシック" charset="-128"/>
              </a:defRPr>
            </a:lvl4pPr>
            <a:lvl5pPr marL="1828800" indent="0" algn="ctr" defTabSz="904875" rtl="0" eaLnBrk="1" fontAlgn="base" hangingPunct="1">
              <a:spcBef>
                <a:spcPct val="20000"/>
              </a:spcBef>
              <a:spcAft>
                <a:spcPct val="0"/>
              </a:spcAft>
              <a:buNone/>
              <a:defRPr sz="2000" b="1">
                <a:solidFill>
                  <a:schemeClr val="tx1"/>
                </a:solidFill>
                <a:latin typeface="+mn-lt"/>
                <a:ea typeface="ＭＳ Ｐゴシック" charset="-128"/>
              </a:defRPr>
            </a:lvl5pPr>
            <a:lvl6pPr marL="2286000" indent="0" algn="ctr" defTabSz="904875" rtl="0" eaLnBrk="1" fontAlgn="base" hangingPunct="1">
              <a:spcBef>
                <a:spcPct val="20000"/>
              </a:spcBef>
              <a:spcAft>
                <a:spcPct val="0"/>
              </a:spcAft>
              <a:buNone/>
              <a:defRPr sz="2000">
                <a:solidFill>
                  <a:schemeClr val="tx1"/>
                </a:solidFill>
                <a:latin typeface="+mn-lt"/>
                <a:ea typeface="ＭＳ Ｐゴシック" charset="-128"/>
              </a:defRPr>
            </a:lvl6pPr>
            <a:lvl7pPr marL="2743200" indent="0" algn="ctr" defTabSz="904875" rtl="0" eaLnBrk="1" fontAlgn="base" hangingPunct="1">
              <a:spcBef>
                <a:spcPct val="20000"/>
              </a:spcBef>
              <a:spcAft>
                <a:spcPct val="0"/>
              </a:spcAft>
              <a:buNone/>
              <a:defRPr sz="2000">
                <a:solidFill>
                  <a:schemeClr val="tx1"/>
                </a:solidFill>
                <a:latin typeface="+mn-lt"/>
                <a:ea typeface="ＭＳ Ｐゴシック" charset="-128"/>
              </a:defRPr>
            </a:lvl7pPr>
            <a:lvl8pPr marL="3200400" indent="0" algn="ctr" defTabSz="904875" rtl="0" eaLnBrk="1" fontAlgn="base" hangingPunct="1">
              <a:spcBef>
                <a:spcPct val="20000"/>
              </a:spcBef>
              <a:spcAft>
                <a:spcPct val="0"/>
              </a:spcAft>
              <a:buNone/>
              <a:defRPr sz="2000">
                <a:solidFill>
                  <a:schemeClr val="tx1"/>
                </a:solidFill>
                <a:latin typeface="+mn-lt"/>
                <a:ea typeface="ＭＳ Ｐゴシック" charset="-128"/>
              </a:defRPr>
            </a:lvl8pPr>
            <a:lvl9pPr marL="3657600" indent="0" algn="ctr" defTabSz="904875" rtl="0" eaLnBrk="1" fontAlgn="base" hangingPunct="1">
              <a:spcBef>
                <a:spcPct val="20000"/>
              </a:spcBef>
              <a:spcAft>
                <a:spcPct val="0"/>
              </a:spcAft>
              <a:buNone/>
              <a:defRPr sz="2000">
                <a:solidFill>
                  <a:schemeClr val="tx1"/>
                </a:solidFill>
                <a:latin typeface="+mn-lt"/>
                <a:ea typeface="ＭＳ Ｐゴシック" charset="-128"/>
              </a:defRPr>
            </a:lvl9pPr>
          </a:lstStyle>
          <a:p>
            <a:r>
              <a:rPr lang="en-GB" sz="1000" kern="0" dirty="0"/>
              <a:t>Education, research and innovation since 1666</a:t>
            </a:r>
          </a:p>
        </p:txBody>
      </p:sp>
      <p:cxnSp>
        <p:nvCxnSpPr>
          <p:cNvPr id="22" name="Rak 21"/>
          <p:cNvCxnSpPr/>
          <p:nvPr/>
        </p:nvCxnSpPr>
        <p:spPr bwMode="auto">
          <a:xfrm>
            <a:off x="1870477" y="939957"/>
            <a:ext cx="483118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textruta 24"/>
          <p:cNvSpPr txBox="1"/>
          <p:nvPr/>
        </p:nvSpPr>
        <p:spPr>
          <a:xfrm>
            <a:off x="1870477" y="1537519"/>
            <a:ext cx="5196254" cy="2308324"/>
          </a:xfrm>
          <a:prstGeom prst="rect">
            <a:avLst/>
          </a:prstGeom>
          <a:noFill/>
        </p:spPr>
        <p:txBody>
          <a:bodyPr wrap="square" rtlCol="0">
            <a:spAutoFit/>
          </a:bodyPr>
          <a:lstStyle/>
          <a:p>
            <a:r>
              <a:rPr lang="en-US" sz="3600" b="0" kern="0" dirty="0">
                <a:solidFill>
                  <a:srgbClr val="9C6114"/>
                </a:solidFill>
                <a:latin typeface="+mj-lt"/>
                <a:cs typeface="+mj-cs"/>
              </a:rPr>
              <a:t>Comparison of energy efficiency between macro and micro cells using energy saving schemes</a:t>
            </a:r>
          </a:p>
        </p:txBody>
      </p:sp>
      <p:sp>
        <p:nvSpPr>
          <p:cNvPr id="9" name="textruta 24"/>
          <p:cNvSpPr txBox="1"/>
          <p:nvPr/>
        </p:nvSpPr>
        <p:spPr>
          <a:xfrm>
            <a:off x="1902656" y="4053754"/>
            <a:ext cx="5196254" cy="2308324"/>
          </a:xfrm>
          <a:prstGeom prst="rect">
            <a:avLst/>
          </a:prstGeom>
          <a:noFill/>
        </p:spPr>
        <p:txBody>
          <a:bodyPr wrap="square" rtlCol="0">
            <a:spAutoFit/>
          </a:bodyPr>
          <a:lstStyle/>
          <a:p>
            <a:r>
              <a:rPr lang="sv-SE" sz="2400" b="0" kern="0" dirty="0">
                <a:solidFill>
                  <a:srgbClr val="9C6114"/>
                </a:solidFill>
                <a:latin typeface="+mj-lt"/>
                <a:cs typeface="+mj-cs"/>
              </a:rPr>
              <a:t>Koustubh Sharma</a:t>
            </a:r>
          </a:p>
          <a:p>
            <a:r>
              <a:rPr lang="en-US" sz="2400" b="0" kern="0" dirty="0">
                <a:solidFill>
                  <a:srgbClr val="9C6114"/>
                </a:solidFill>
                <a:latin typeface="+mj-lt"/>
                <a:cs typeface="+mj-cs"/>
              </a:rPr>
              <a:t>Supervisors:</a:t>
            </a:r>
          </a:p>
          <a:p>
            <a:r>
              <a:rPr lang="sv-SE" sz="2400" b="0" kern="0" dirty="0">
                <a:solidFill>
                  <a:srgbClr val="9C6114"/>
                </a:solidFill>
                <a:latin typeface="+mj-lt"/>
                <a:cs typeface="+mj-cs"/>
              </a:rPr>
              <a:t>Zhi Zhang </a:t>
            </a:r>
          </a:p>
          <a:p>
            <a:r>
              <a:rPr lang="en-US" sz="2400" b="0" kern="0" dirty="0">
                <a:solidFill>
                  <a:srgbClr val="9C6114"/>
                </a:solidFill>
                <a:latin typeface="+mj-lt"/>
                <a:cs typeface="+mj-cs"/>
              </a:rPr>
              <a:t>Examiner:</a:t>
            </a:r>
          </a:p>
          <a:p>
            <a:r>
              <a:rPr lang="en-US" sz="2400" b="0" kern="0" dirty="0">
                <a:solidFill>
                  <a:srgbClr val="9C6114"/>
                </a:solidFill>
                <a:latin typeface="+mj-lt"/>
                <a:cs typeface="+mj-cs"/>
              </a:rPr>
              <a:t>Maria </a:t>
            </a:r>
            <a:r>
              <a:rPr lang="en-US" sz="2400" b="0" kern="0" dirty="0" err="1">
                <a:solidFill>
                  <a:srgbClr val="9C6114"/>
                </a:solidFill>
                <a:latin typeface="+mj-lt"/>
                <a:cs typeface="+mj-cs"/>
              </a:rPr>
              <a:t>Kihl</a:t>
            </a:r>
            <a:endParaRPr lang="en-US" sz="2400" b="0" kern="0" dirty="0">
              <a:solidFill>
                <a:srgbClr val="9C6114"/>
              </a:solidFill>
              <a:latin typeface="+mj-lt"/>
              <a:cs typeface="+mj-cs"/>
            </a:endParaRPr>
          </a:p>
          <a:p>
            <a:endParaRPr lang="en-US" sz="2400" b="0" kern="0" dirty="0">
              <a:solidFill>
                <a:srgbClr val="9C6114"/>
              </a:solidFill>
              <a:latin typeface="+mj-lt"/>
              <a:cs typeface="+mj-cs"/>
            </a:endParaRPr>
          </a:p>
        </p:txBody>
      </p:sp>
      <p:pic>
        <p:nvPicPr>
          <p:cNvPr id="10" name="Picture 9">
            <a:extLst>
              <a:ext uri="{FF2B5EF4-FFF2-40B4-BE49-F238E27FC236}">
                <a16:creationId xmlns:a16="http://schemas.microsoft.com/office/drawing/2014/main" id="{6C448A45-4527-4562-A187-7A82F25512C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62896" y="295687"/>
            <a:ext cx="1254760" cy="752475"/>
          </a:xfrm>
          <a:prstGeom prst="rect">
            <a:avLst/>
          </a:prstGeom>
        </p:spPr>
      </p:pic>
    </p:spTree>
    <p:extLst>
      <p:ext uri="{BB962C8B-B14F-4D97-AF65-F5344CB8AC3E}">
        <p14:creationId xmlns:p14="http://schemas.microsoft.com/office/powerpoint/2010/main" val="2176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Variable load power consumption of BS</a:t>
            </a:r>
            <a:r>
              <a:rPr lang="en-US" sz="3200" dirty="0">
                <a:solidFill>
                  <a:srgbClr val="9C6114"/>
                </a:solidFill>
              </a:rPr>
              <a:t>.</a:t>
            </a:r>
          </a:p>
        </p:txBody>
      </p:sp>
      <p:pic>
        <p:nvPicPr>
          <p:cNvPr id="45" name="Content Placeholder 44">
            <a:extLst>
              <a:ext uri="{FF2B5EF4-FFF2-40B4-BE49-F238E27FC236}">
                <a16:creationId xmlns:a16="http://schemas.microsoft.com/office/drawing/2014/main" id="{65FCA61E-2EC9-4B2A-A222-6291159B9C44}"/>
              </a:ext>
            </a:extLst>
          </p:cNvPr>
          <p:cNvPicPr>
            <a:picLocks noGrp="1" noChangeAspect="1"/>
          </p:cNvPicPr>
          <p:nvPr>
            <p:ph sz="half" idx="1"/>
          </p:nvPr>
        </p:nvPicPr>
        <p:blipFill>
          <a:blip r:embed="rId3"/>
          <a:stretch>
            <a:fillRect/>
          </a:stretch>
        </p:blipFill>
        <p:spPr>
          <a:xfrm>
            <a:off x="4870450" y="4911864"/>
            <a:ext cx="4130675" cy="520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643263" y="4464996"/>
            <a:ext cx="3919211" cy="1200329"/>
          </a:xfrm>
          <a:prstGeom prst="rect">
            <a:avLst/>
          </a:prstGeom>
          <a:noFill/>
        </p:spPr>
        <p:txBody>
          <a:bodyPr wrap="square" rtlCol="0">
            <a:spAutoFit/>
          </a:bodyPr>
          <a:lstStyle/>
          <a:p>
            <a:r>
              <a:rPr lang="en-US" i="1" dirty="0"/>
              <a:t>P </a:t>
            </a:r>
            <a:r>
              <a:rPr lang="en-US" sz="1600" b="0" dirty="0">
                <a:solidFill>
                  <a:schemeClr val="tx2"/>
                </a:solidFill>
              </a:rPr>
              <a:t> : </a:t>
            </a:r>
            <a:r>
              <a:rPr lang="en-US" dirty="0"/>
              <a:t>power consumed in the BS </a:t>
            </a:r>
            <a:endParaRPr lang="en-US" sz="1600" b="0" dirty="0">
              <a:solidFill>
                <a:schemeClr val="tx2"/>
              </a:solidFill>
            </a:endParaRPr>
          </a:p>
          <a:p>
            <a:r>
              <a:rPr lang="en-US" i="1" dirty="0"/>
              <a:t>P</a:t>
            </a:r>
            <a:r>
              <a:rPr lang="en-US" i="1" baseline="-25000" dirty="0"/>
              <a:t>out</a:t>
            </a:r>
            <a:r>
              <a:rPr lang="en-US" dirty="0"/>
              <a:t> </a:t>
            </a:r>
            <a:r>
              <a:rPr lang="en-US" sz="1600" b="0" dirty="0">
                <a:solidFill>
                  <a:schemeClr val="tx2"/>
                </a:solidFill>
              </a:rPr>
              <a:t>:</a:t>
            </a:r>
            <a:r>
              <a:rPr lang="en-US" dirty="0"/>
              <a:t>RF output power</a:t>
            </a:r>
            <a:endParaRPr lang="en-US" sz="1600" b="0" dirty="0">
              <a:solidFill>
                <a:schemeClr val="tx2"/>
              </a:solidFill>
            </a:endParaRPr>
          </a:p>
          <a:p>
            <a:r>
              <a:rPr lang="en-US" i="1" dirty="0" err="1"/>
              <a:t>P</a:t>
            </a:r>
            <a:r>
              <a:rPr lang="en-US" i="1" baseline="-25000" dirty="0" err="1"/>
              <a:t>max</a:t>
            </a:r>
            <a:r>
              <a:rPr lang="en-US" i="1" baseline="-25000" dirty="0"/>
              <a:t> </a:t>
            </a:r>
            <a:r>
              <a:rPr lang="en-US" sz="1600" b="0" dirty="0">
                <a:solidFill>
                  <a:schemeClr val="tx2"/>
                </a:solidFill>
              </a:rPr>
              <a:t>: </a:t>
            </a:r>
            <a:r>
              <a:rPr lang="en-US" dirty="0"/>
              <a:t>maximum load the output power </a:t>
            </a:r>
            <a:endParaRPr lang="en-US" sz="1600" b="0" dirty="0">
              <a:solidFill>
                <a:schemeClr val="tx2"/>
              </a:solidFill>
            </a:endParaRPr>
          </a:p>
        </p:txBody>
      </p:sp>
      <p:graphicFrame>
        <p:nvGraphicFramePr>
          <p:cNvPr id="10" name="Content Placeholder 9">
            <a:extLst>
              <a:ext uri="{FF2B5EF4-FFF2-40B4-BE49-F238E27FC236}">
                <a16:creationId xmlns:a16="http://schemas.microsoft.com/office/drawing/2014/main" id="{817D53F3-64C3-48E0-961D-1FEBA514C1B4}"/>
              </a:ext>
            </a:extLst>
          </p:cNvPr>
          <p:cNvGraphicFramePr>
            <a:graphicFrameLocks noGrp="1"/>
          </p:cNvGraphicFramePr>
          <p:nvPr>
            <p:ph sz="half" idx="2"/>
            <p:extLst>
              <p:ext uri="{D42A27DB-BD31-4B8C-83A1-F6EECF244321}">
                <p14:modId xmlns:p14="http://schemas.microsoft.com/office/powerpoint/2010/main" val="2281367695"/>
              </p:ext>
            </p:extLst>
          </p:nvPr>
        </p:nvGraphicFramePr>
        <p:xfrm>
          <a:off x="937710" y="1908503"/>
          <a:ext cx="5324192" cy="2071586"/>
        </p:xfrm>
        <a:graphic>
          <a:graphicData uri="http://schemas.openxmlformats.org/drawingml/2006/table">
            <a:tbl>
              <a:tblPr firstRow="1" firstCol="1" bandRow="1">
                <a:tableStyleId>{5C22544A-7EE6-4342-B048-85BDC9FD1C3A}</a:tableStyleId>
              </a:tblPr>
              <a:tblGrid>
                <a:gridCol w="886838">
                  <a:extLst>
                    <a:ext uri="{9D8B030D-6E8A-4147-A177-3AD203B41FA5}">
                      <a16:colId xmlns:a16="http://schemas.microsoft.com/office/drawing/2014/main" val="3715926358"/>
                    </a:ext>
                  </a:extLst>
                </a:gridCol>
                <a:gridCol w="886838">
                  <a:extLst>
                    <a:ext uri="{9D8B030D-6E8A-4147-A177-3AD203B41FA5}">
                      <a16:colId xmlns:a16="http://schemas.microsoft.com/office/drawing/2014/main" val="2940273052"/>
                    </a:ext>
                  </a:extLst>
                </a:gridCol>
                <a:gridCol w="887629">
                  <a:extLst>
                    <a:ext uri="{9D8B030D-6E8A-4147-A177-3AD203B41FA5}">
                      <a16:colId xmlns:a16="http://schemas.microsoft.com/office/drawing/2014/main" val="106970125"/>
                    </a:ext>
                  </a:extLst>
                </a:gridCol>
                <a:gridCol w="887629">
                  <a:extLst>
                    <a:ext uri="{9D8B030D-6E8A-4147-A177-3AD203B41FA5}">
                      <a16:colId xmlns:a16="http://schemas.microsoft.com/office/drawing/2014/main" val="524238655"/>
                    </a:ext>
                  </a:extLst>
                </a:gridCol>
                <a:gridCol w="887629">
                  <a:extLst>
                    <a:ext uri="{9D8B030D-6E8A-4147-A177-3AD203B41FA5}">
                      <a16:colId xmlns:a16="http://schemas.microsoft.com/office/drawing/2014/main" val="2549006995"/>
                    </a:ext>
                  </a:extLst>
                </a:gridCol>
                <a:gridCol w="887629">
                  <a:extLst>
                    <a:ext uri="{9D8B030D-6E8A-4147-A177-3AD203B41FA5}">
                      <a16:colId xmlns:a16="http://schemas.microsoft.com/office/drawing/2014/main" val="3092075988"/>
                    </a:ext>
                  </a:extLst>
                </a:gridCol>
              </a:tblGrid>
              <a:tr h="414317">
                <a:tc>
                  <a:txBody>
                    <a:bodyPr/>
                    <a:lstStyle/>
                    <a:p>
                      <a:pPr indent="226695" algn="ctr">
                        <a:lnSpc>
                          <a:spcPct val="115000"/>
                        </a:lnSpc>
                        <a:spcBef>
                          <a:spcPts val="500"/>
                        </a:spcBef>
                        <a:spcAft>
                          <a:spcPts val="500"/>
                        </a:spcAft>
                      </a:pPr>
                      <a:r>
                        <a:rPr lang="en-US" sz="1200">
                          <a:effectLst/>
                        </a:rPr>
                        <a:t>BS type</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a:effectLst/>
                        </a:rPr>
                        <a:t>N</a:t>
                      </a:r>
                      <a:r>
                        <a:rPr lang="en-US" sz="1200" baseline="-25000" dirty="0">
                          <a:effectLst/>
                        </a:rPr>
                        <a:t>TRX</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P</a:t>
                      </a:r>
                      <a:r>
                        <a:rPr lang="en-US" sz="1200" baseline="-25000">
                          <a:effectLst/>
                        </a:rPr>
                        <a:t>max</a:t>
                      </a:r>
                      <a:r>
                        <a:rPr lang="en-US" sz="1200">
                          <a:effectLst/>
                        </a:rPr>
                        <a:t>[W]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P</a:t>
                      </a:r>
                      <a:r>
                        <a:rPr lang="en-US" sz="1200" baseline="-25000">
                          <a:effectLst/>
                        </a:rPr>
                        <a:t>0</a:t>
                      </a:r>
                      <a:r>
                        <a:rPr lang="en-US" sz="1200">
                          <a:effectLst/>
                        </a:rPr>
                        <a:t>[W]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err="1">
                          <a:effectLst/>
                        </a:rPr>
                        <a:t>Δ</a:t>
                      </a:r>
                      <a:r>
                        <a:rPr lang="en-US" sz="1200" baseline="-25000" dirty="0" err="1">
                          <a:effectLst/>
                        </a:rPr>
                        <a:t>p</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P</a:t>
                      </a:r>
                      <a:r>
                        <a:rPr lang="en-US" sz="1200" baseline="-25000">
                          <a:effectLst/>
                        </a:rPr>
                        <a:t>sleep</a:t>
                      </a:r>
                      <a:r>
                        <a:rPr lang="en-US" sz="1200">
                          <a:effectLst/>
                        </a:rPr>
                        <a:t>[W]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504449219"/>
                  </a:ext>
                </a:extLst>
              </a:tr>
              <a:tr h="414317">
                <a:tc>
                  <a:txBody>
                    <a:bodyPr/>
                    <a:lstStyle/>
                    <a:p>
                      <a:pPr indent="226695" algn="just">
                        <a:lnSpc>
                          <a:spcPct val="115000"/>
                        </a:lnSpc>
                        <a:spcBef>
                          <a:spcPts val="500"/>
                        </a:spcBef>
                        <a:spcAft>
                          <a:spcPts val="500"/>
                        </a:spcAft>
                      </a:pPr>
                      <a:r>
                        <a:rPr lang="en-US" sz="1200">
                          <a:effectLst/>
                        </a:rPr>
                        <a:t>Macro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6</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130.0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4.7</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75.0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3901322128"/>
                  </a:ext>
                </a:extLst>
              </a:tr>
              <a:tr h="207159">
                <a:tc>
                  <a:txBody>
                    <a:bodyPr/>
                    <a:lstStyle/>
                    <a:p>
                      <a:pPr indent="226695" algn="just">
                        <a:lnSpc>
                          <a:spcPct val="115000"/>
                        </a:lnSpc>
                        <a:spcBef>
                          <a:spcPts val="500"/>
                        </a:spcBef>
                        <a:spcAft>
                          <a:spcPts val="500"/>
                        </a:spcAft>
                      </a:pPr>
                      <a:r>
                        <a:rPr lang="en-US" sz="1200">
                          <a:effectLst/>
                        </a:rPr>
                        <a:t>RRH</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6</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84.0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2.8</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56.0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2006729366"/>
                  </a:ext>
                </a:extLst>
              </a:tr>
              <a:tr h="414317">
                <a:tc>
                  <a:txBody>
                    <a:bodyPr/>
                    <a:lstStyle/>
                    <a:p>
                      <a:pPr indent="226695" algn="just">
                        <a:lnSpc>
                          <a:spcPct val="115000"/>
                        </a:lnSpc>
                        <a:spcBef>
                          <a:spcPts val="500"/>
                        </a:spcBef>
                        <a:spcAft>
                          <a:spcPts val="500"/>
                        </a:spcAft>
                      </a:pPr>
                      <a:r>
                        <a:rPr lang="en-US" sz="1200">
                          <a:effectLst/>
                        </a:rPr>
                        <a:t>Micro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6.3</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56.0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2.6</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39.0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2317268387"/>
                  </a:ext>
                </a:extLst>
              </a:tr>
              <a:tr h="207159">
                <a:tc>
                  <a:txBody>
                    <a:bodyPr/>
                    <a:lstStyle/>
                    <a:p>
                      <a:pPr indent="226695" algn="just">
                        <a:lnSpc>
                          <a:spcPct val="115000"/>
                        </a:lnSpc>
                        <a:spcBef>
                          <a:spcPts val="500"/>
                        </a:spcBef>
                        <a:spcAft>
                          <a:spcPts val="500"/>
                        </a:spcAft>
                      </a:pPr>
                      <a:r>
                        <a:rPr lang="en-US" sz="1200">
                          <a:effectLst/>
                        </a:rPr>
                        <a:t>Pico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0.13</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6.8</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4.0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4.3</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3234864601"/>
                  </a:ext>
                </a:extLst>
              </a:tr>
              <a:tr h="414317">
                <a:tc>
                  <a:txBody>
                    <a:bodyPr/>
                    <a:lstStyle/>
                    <a:p>
                      <a:pPr indent="226695" algn="just">
                        <a:lnSpc>
                          <a:spcPct val="115000"/>
                        </a:lnSpc>
                        <a:spcBef>
                          <a:spcPts val="500"/>
                        </a:spcBef>
                        <a:spcAft>
                          <a:spcPts val="500"/>
                        </a:spcAft>
                      </a:pPr>
                      <a:r>
                        <a:rPr lang="en-US" sz="1200">
                          <a:effectLst/>
                        </a:rPr>
                        <a:t>Femto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0.05</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4.8</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8.0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a:effectLst/>
                        </a:rPr>
                        <a:t>2.9</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1795056364"/>
                  </a:ext>
                </a:extLst>
              </a:tr>
            </a:tbl>
          </a:graphicData>
        </a:graphic>
      </p:graphicFrame>
    </p:spTree>
    <p:extLst>
      <p:ext uri="{BB962C8B-B14F-4D97-AF65-F5344CB8AC3E}">
        <p14:creationId xmlns:p14="http://schemas.microsoft.com/office/powerpoint/2010/main" val="1820150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390674" y="1816722"/>
                <a:ext cx="8221342" cy="1952728"/>
              </a:xfrm>
            </p:spPr>
            <p:txBody>
              <a:bodyPr/>
              <a:lstStyle/>
              <a:p>
                <a:r>
                  <a:rPr lang="en-US" dirty="0"/>
                  <a:t>Linear power model: </a:t>
                </a:r>
                <a14:m>
                  <m:oMath xmlns:m="http://schemas.openxmlformats.org/officeDocument/2006/math">
                    <m:r>
                      <a:rPr lang="sv-SE" i="1">
                        <a:latin typeface="Cambria Math"/>
                      </a:rPr>
                      <m:t>𝑃</m:t>
                    </m:r>
                    <m:r>
                      <a:rPr lang="sv-SE" i="1">
                        <a:latin typeface="Cambria Math"/>
                      </a:rPr>
                      <m:t>(</m:t>
                    </m:r>
                    <m:r>
                      <a:rPr lang="sv-SE" i="1">
                        <a:latin typeface="Cambria Math"/>
                      </a:rPr>
                      <m:t>𝑢</m:t>
                    </m:r>
                    <m:r>
                      <a:rPr lang="sv-SE" i="1">
                        <a:latin typeface="Cambria Math"/>
                      </a:rPr>
                      <m:t>)=</m:t>
                    </m:r>
                    <m:sSub>
                      <m:sSubPr>
                        <m:ctrlPr>
                          <a:rPr lang="sv-SE" i="1">
                            <a:latin typeface="Cambria Math" panose="02040503050406030204" pitchFamily="18" charset="0"/>
                          </a:rPr>
                        </m:ctrlPr>
                      </m:sSubPr>
                      <m:e>
                        <m:r>
                          <a:rPr lang="sv-SE" i="1">
                            <a:latin typeface="Cambria Math"/>
                          </a:rPr>
                          <m:t>𝑃</m:t>
                        </m:r>
                      </m:e>
                      <m:sub>
                        <m:r>
                          <a:rPr lang="sv-SE" i="1">
                            <a:latin typeface="Cambria Math"/>
                          </a:rPr>
                          <m:t>0</m:t>
                        </m:r>
                      </m:sub>
                    </m:sSub>
                    <m:r>
                      <a:rPr lang="sv-SE" i="1">
                        <a:latin typeface="Cambria Math"/>
                      </a:rPr>
                      <m:t>+</m:t>
                    </m:r>
                    <m:sSub>
                      <m:sSubPr>
                        <m:ctrlPr>
                          <a:rPr lang="sv-SE" i="1">
                            <a:latin typeface="Cambria Math" panose="02040503050406030204" pitchFamily="18" charset="0"/>
                          </a:rPr>
                        </m:ctrlPr>
                      </m:sSubPr>
                      <m:e>
                        <m:sSub>
                          <m:sSubPr>
                            <m:ctrlPr>
                              <a:rPr lang="sv-SE" i="1">
                                <a:latin typeface="Cambria Math" panose="02040503050406030204" pitchFamily="18" charset="0"/>
                              </a:rPr>
                            </m:ctrlPr>
                          </m:sSubPr>
                          <m:e>
                            <m:r>
                              <m:rPr>
                                <m:sty m:val="p"/>
                              </m:rPr>
                              <a:rPr lang="el-GR" i="1">
                                <a:latin typeface="Cambria Math"/>
                              </a:rPr>
                              <m:t>Δ</m:t>
                            </m:r>
                          </m:e>
                          <m:sub>
                            <m:r>
                              <a:rPr lang="sv-SE" i="1">
                                <a:latin typeface="Cambria Math"/>
                              </a:rPr>
                              <m:t>𝑃</m:t>
                            </m:r>
                          </m:sub>
                        </m:sSub>
                        <m:r>
                          <a:rPr lang="sv-SE" i="1">
                            <a:latin typeface="Cambria Math"/>
                          </a:rPr>
                          <m:t>𝑃</m:t>
                        </m:r>
                      </m:e>
                      <m:sub>
                        <m:r>
                          <a:rPr lang="sv-SE" i="1">
                            <a:latin typeface="Cambria Math"/>
                          </a:rPr>
                          <m:t>𝑚𝑎𝑥</m:t>
                        </m:r>
                      </m:sub>
                    </m:sSub>
                    <m:r>
                      <a:rPr lang="sv-SE" i="1">
                        <a:latin typeface="Cambria Math"/>
                      </a:rPr>
                      <m:t>𝑢</m:t>
                    </m:r>
                  </m:oMath>
                </a14:m>
                <a:endParaRPr lang="en-US" dirty="0"/>
              </a:p>
              <a:p>
                <a:pPr lvl="1"/>
                <a14:m>
                  <m:oMath xmlns:m="http://schemas.openxmlformats.org/officeDocument/2006/math">
                    <m:sSub>
                      <m:sSubPr>
                        <m:ctrlPr>
                          <a:rPr lang="sv-SE" i="1">
                            <a:latin typeface="Cambria Math" panose="02040503050406030204" pitchFamily="18" charset="0"/>
                          </a:rPr>
                        </m:ctrlPr>
                      </m:sSubPr>
                      <m:e>
                        <m:r>
                          <a:rPr lang="sv-SE" i="1">
                            <a:latin typeface="Cambria Math"/>
                          </a:rPr>
                          <m:t>𝑃</m:t>
                        </m:r>
                      </m:e>
                      <m:sub>
                        <m:r>
                          <m:rPr>
                            <m:sty m:val="p"/>
                          </m:rPr>
                          <a:rPr lang="sv-SE">
                            <a:latin typeface="Cambria Math"/>
                          </a:rPr>
                          <m:t>max</m:t>
                        </m:r>
                      </m:sub>
                    </m:sSub>
                  </m:oMath>
                </a14:m>
                <a:r>
                  <a:rPr lang="en-US" dirty="0"/>
                  <a:t> 	maximum transmit power (per transmit antenna)</a:t>
                </a:r>
              </a:p>
              <a:p>
                <a:pPr lvl="1"/>
                <a14:m>
                  <m:oMath xmlns:m="http://schemas.openxmlformats.org/officeDocument/2006/math">
                    <m:sSub>
                      <m:sSubPr>
                        <m:ctrlPr>
                          <a:rPr lang="sv-SE" i="1">
                            <a:latin typeface="Cambria Math" panose="02040503050406030204" pitchFamily="18" charset="0"/>
                          </a:rPr>
                        </m:ctrlPr>
                      </m:sSubPr>
                      <m:e>
                        <m:r>
                          <a:rPr lang="sv-SE" i="1">
                            <a:latin typeface="Cambria Math"/>
                          </a:rPr>
                          <m:t>𝑃</m:t>
                        </m:r>
                      </m:e>
                      <m:sub>
                        <m:r>
                          <a:rPr lang="en-US" i="1">
                            <a:latin typeface="Cambria Math"/>
                          </a:rPr>
                          <m:t>0 </m:t>
                        </m:r>
                      </m:sub>
                    </m:sSub>
                  </m:oMath>
                </a14:m>
                <a:r>
                  <a:rPr lang="en-US" dirty="0"/>
                  <a:t> 	consumed power at zero load</a:t>
                </a:r>
              </a:p>
              <a:p>
                <a:pPr lvl="1"/>
                <a14:m>
                  <m:oMath xmlns:m="http://schemas.openxmlformats.org/officeDocument/2006/math">
                    <m:sSub>
                      <m:sSubPr>
                        <m:ctrlPr>
                          <a:rPr lang="sv-SE" i="1">
                            <a:latin typeface="Cambria Math" panose="02040503050406030204" pitchFamily="18" charset="0"/>
                          </a:rPr>
                        </m:ctrlPr>
                      </m:sSubPr>
                      <m:e>
                        <m:r>
                          <a:rPr lang="sv-SE" i="1">
                            <a:latin typeface="Cambria Math"/>
                          </a:rPr>
                          <m:t>𝑃</m:t>
                        </m:r>
                      </m:e>
                      <m:sub>
                        <m:r>
                          <m:rPr>
                            <m:sty m:val="p"/>
                          </m:rPr>
                          <a:rPr lang="en-US">
                            <a:latin typeface="Cambria Math"/>
                          </a:rPr>
                          <m:t>sleep</m:t>
                        </m:r>
                        <m:r>
                          <a:rPr lang="en-US" i="1">
                            <a:latin typeface="Cambria Math"/>
                          </a:rPr>
                          <m:t> </m:t>
                        </m:r>
                      </m:sub>
                    </m:sSub>
                  </m:oMath>
                </a14:m>
                <a:r>
                  <a:rPr lang="en-US" dirty="0"/>
                  <a:t> consumed power when in sleep mode</a:t>
                </a:r>
              </a:p>
              <a:p>
                <a:pPr lvl="1"/>
                <a14:m>
                  <m:oMath xmlns:m="http://schemas.openxmlformats.org/officeDocument/2006/math">
                    <m:sSub>
                      <m:sSubPr>
                        <m:ctrlPr>
                          <a:rPr lang="sv-SE" i="1">
                            <a:latin typeface="Cambria Math" panose="02040503050406030204" pitchFamily="18" charset="0"/>
                          </a:rPr>
                        </m:ctrlPr>
                      </m:sSubPr>
                      <m:e>
                        <m:r>
                          <m:rPr>
                            <m:sty m:val="p"/>
                          </m:rPr>
                          <a:rPr lang="el-GR" i="1">
                            <a:latin typeface="Cambria Math"/>
                          </a:rPr>
                          <m:t>Δ</m:t>
                        </m:r>
                      </m:e>
                      <m:sub>
                        <m:r>
                          <a:rPr lang="sv-SE" i="1">
                            <a:latin typeface="Cambria Math"/>
                          </a:rPr>
                          <m:t>𝑃</m:t>
                        </m:r>
                      </m:sub>
                    </m:sSub>
                  </m:oMath>
                </a14:m>
                <a:r>
                  <a:rPr lang="en-US" dirty="0"/>
                  <a:t>	slope of load dependent power consumption</a:t>
                </a:r>
              </a:p>
              <a:p>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390674" y="1816722"/>
                <a:ext cx="8221342" cy="1952728"/>
              </a:xfrm>
              <a:blipFill>
                <a:blip r:embed="rId3"/>
                <a:stretch>
                  <a:fillRect l="-890" t="-1875" b="-24688"/>
                </a:stretch>
              </a:blipFill>
            </p:spPr>
            <p:txBody>
              <a:bodyPr/>
              <a:lstStyle/>
              <a:p>
                <a:r>
                  <a:rPr lang="en-US">
                    <a:noFill/>
                  </a:rPr>
                  <a:t> </a:t>
                </a:r>
              </a:p>
            </p:txBody>
          </p:sp>
        </mc:Fallback>
      </mc:AlternateContent>
      <p:sp>
        <p:nvSpPr>
          <p:cNvPr id="3" name="Title 2"/>
          <p:cNvSpPr>
            <a:spLocks noGrp="1"/>
          </p:cNvSpPr>
          <p:nvPr>
            <p:ph type="title"/>
          </p:nvPr>
        </p:nvSpPr>
        <p:spPr/>
        <p:txBody>
          <a:bodyPr>
            <a:normAutofit/>
          </a:bodyPr>
          <a:lstStyle/>
          <a:p>
            <a:r>
              <a:rPr lang="en-US" sz="3150" dirty="0"/>
              <a:t>How Much Power Does a Base Station Consume?</a:t>
            </a:r>
          </a:p>
        </p:txBody>
      </p:sp>
      <p:sp>
        <p:nvSpPr>
          <p:cNvPr id="4" name="Right Triangle 3"/>
          <p:cNvSpPr/>
          <p:nvPr/>
        </p:nvSpPr>
        <p:spPr bwMode="auto">
          <a:xfrm flipH="1">
            <a:off x="2321589" y="4155247"/>
            <a:ext cx="4212817" cy="1230814"/>
          </a:xfrm>
          <a:prstGeom prst="rtTriangle">
            <a:avLst/>
          </a:prstGeom>
          <a:solidFill>
            <a:srgbClr val="0066FF"/>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sp>
        <p:nvSpPr>
          <p:cNvPr id="5" name="Rectangle 4"/>
          <p:cNvSpPr/>
          <p:nvPr/>
        </p:nvSpPr>
        <p:spPr bwMode="auto">
          <a:xfrm>
            <a:off x="2336084" y="5401853"/>
            <a:ext cx="4198322" cy="697882"/>
          </a:xfrm>
          <a:prstGeom prst="rect">
            <a:avLst/>
          </a:prstGeom>
          <a:solidFill>
            <a:srgbClr val="F08A00"/>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grpSp>
        <p:nvGrpSpPr>
          <p:cNvPr id="6" name="Group 5"/>
          <p:cNvGrpSpPr/>
          <p:nvPr/>
        </p:nvGrpSpPr>
        <p:grpSpPr>
          <a:xfrm>
            <a:off x="120155" y="3831427"/>
            <a:ext cx="9206414" cy="2650494"/>
            <a:chOff x="1283368" y="2982976"/>
            <a:chExt cx="10138612" cy="3579207"/>
          </a:xfrm>
        </p:grpSpPr>
        <p:cxnSp>
          <p:nvCxnSpPr>
            <p:cNvPr id="7" name="Straight Arrow Connector 6"/>
            <p:cNvCxnSpPr/>
            <p:nvPr/>
          </p:nvCxnSpPr>
          <p:spPr>
            <a:xfrm flipV="1">
              <a:off x="3700441" y="2982976"/>
              <a:ext cx="0" cy="3082018"/>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p:cxnSp>
          <p:nvCxnSpPr>
            <p:cNvPr id="8" name="Straight Arrow Connector 7"/>
            <p:cNvCxnSpPr/>
            <p:nvPr/>
          </p:nvCxnSpPr>
          <p:spPr>
            <a:xfrm flipV="1">
              <a:off x="3712241" y="6046082"/>
              <a:ext cx="5688433" cy="2"/>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p:cxnSp>
          <p:nvCxnSpPr>
            <p:cNvPr id="9" name="Straight Arrow Connector 8"/>
            <p:cNvCxnSpPr/>
            <p:nvPr/>
          </p:nvCxnSpPr>
          <p:spPr>
            <a:xfrm>
              <a:off x="8589160" y="3441585"/>
              <a:ext cx="0" cy="1579127"/>
            </a:xfrm>
            <a:prstGeom prst="straightConnector1">
              <a:avLst/>
            </a:prstGeom>
            <a:noFill/>
            <a:ln w="9525" cap="flat" cmpd="sng" algn="ctr">
              <a:solidFill>
                <a:srgbClr val="58585A">
                  <a:shade val="95000"/>
                  <a:satMod val="105000"/>
                </a:srgbClr>
              </a:solidFill>
              <a:prstDash val="solid"/>
              <a:headEnd type="arrow"/>
              <a:tailEnd type="arrow"/>
            </a:ln>
            <a:effectLst/>
          </p:spPr>
        </p:cxnSp>
        <p:cxnSp>
          <p:nvCxnSpPr>
            <p:cNvPr id="10" name="Straight Arrow Connector 9"/>
            <p:cNvCxnSpPr/>
            <p:nvPr/>
          </p:nvCxnSpPr>
          <p:spPr>
            <a:xfrm>
              <a:off x="8587219" y="5099017"/>
              <a:ext cx="0" cy="947065"/>
            </a:xfrm>
            <a:prstGeom prst="straightConnector1">
              <a:avLst/>
            </a:prstGeom>
            <a:noFill/>
            <a:ln w="9525" cap="flat" cmpd="sng" algn="ctr">
              <a:solidFill>
                <a:srgbClr val="58585A">
                  <a:shade val="95000"/>
                  <a:satMod val="105000"/>
                </a:srgbClr>
              </a:solidFill>
              <a:prstDash val="solid"/>
              <a:headEnd type="arrow"/>
              <a:tailEnd type="arrow"/>
            </a:ln>
            <a:effectLst/>
          </p:spPr>
        </p:cxnSp>
        <p:sp>
          <p:nvSpPr>
            <p:cNvPr id="11" name="TextBox 10"/>
            <p:cNvSpPr txBox="1"/>
            <p:nvPr/>
          </p:nvSpPr>
          <p:spPr>
            <a:xfrm>
              <a:off x="8561698" y="4085060"/>
              <a:ext cx="2860282" cy="490950"/>
            </a:xfrm>
            <a:prstGeom prst="rect">
              <a:avLst/>
            </a:prstGeom>
            <a:noFill/>
          </p:spPr>
          <p:txBody>
            <a:bodyPr wrap="square" rtlCol="0">
              <a:spAutoFit/>
            </a:bodyPr>
            <a:lstStyle/>
            <a:p>
              <a:pPr defTabSz="900135">
                <a:defRPr/>
              </a:pPr>
              <a:r>
                <a:rPr lang="en-US" sz="1772" b="0" kern="0" dirty="0">
                  <a:solidFill>
                    <a:srgbClr val="89BA17">
                      <a:lumMod val="75000"/>
                    </a:srgbClr>
                  </a:solidFill>
                  <a:cs typeface="Arial" charset="0"/>
                </a:rPr>
                <a:t>Load dependent part</a:t>
              </a:r>
            </a:p>
          </p:txBody>
        </p:sp>
        <p:sp>
          <p:nvSpPr>
            <p:cNvPr id="12" name="TextBox 11"/>
            <p:cNvSpPr txBox="1"/>
            <p:nvPr/>
          </p:nvSpPr>
          <p:spPr>
            <a:xfrm>
              <a:off x="8561695" y="5426463"/>
              <a:ext cx="2860284" cy="490950"/>
            </a:xfrm>
            <a:prstGeom prst="rect">
              <a:avLst/>
            </a:prstGeom>
            <a:noFill/>
          </p:spPr>
          <p:txBody>
            <a:bodyPr wrap="square" rtlCol="0">
              <a:spAutoFit/>
            </a:bodyPr>
            <a:lstStyle/>
            <a:p>
              <a:pPr defTabSz="900135">
                <a:defRPr/>
              </a:pPr>
              <a:r>
                <a:rPr lang="en-US" sz="1772" b="0" kern="0" dirty="0">
                  <a:solidFill>
                    <a:srgbClr val="F08A00">
                      <a:lumMod val="75000"/>
                    </a:srgbClr>
                  </a:solidFill>
                  <a:cs typeface="Arial" charset="0"/>
                </a:rPr>
                <a:t>Fixed constant part</a:t>
              </a:r>
            </a:p>
          </p:txBody>
        </p:sp>
        <mc:AlternateContent xmlns:mc="http://schemas.openxmlformats.org/markup-compatibility/2006">
          <mc:Choice xmlns:a14="http://schemas.microsoft.com/office/drawing/2010/main" Requires="a14">
            <p:sp>
              <p:nvSpPr>
                <p:cNvPr id="13" name="TextBox 12"/>
                <p:cNvSpPr txBox="1"/>
                <p:nvPr/>
              </p:nvSpPr>
              <p:spPr>
                <a:xfrm>
                  <a:off x="1283368" y="3026143"/>
                  <a:ext cx="2574588" cy="533898"/>
                </a:xfrm>
                <a:prstGeom prst="rect">
                  <a:avLst/>
                </a:prstGeom>
                <a:noFill/>
              </p:spPr>
              <p:txBody>
                <a:bodyPr wrap="square" rtlCol="0">
                  <a:spAutoFit/>
                </a:bodyPr>
                <a:lstStyle/>
                <a:p>
                  <a:pPr defTabSz="900135">
                    <a:defRPr/>
                  </a:pPr>
                  <a:r>
                    <a:rPr lang="en-US" sz="1772" b="0" kern="0" dirty="0">
                      <a:solidFill>
                        <a:srgbClr val="58585A"/>
                      </a:solidFill>
                      <a:cs typeface="Arial" charset="0"/>
                    </a:rPr>
                    <a:t>Consumed power </a:t>
                  </a:r>
                  <a14:m>
                    <m:oMath xmlns:m="http://schemas.openxmlformats.org/officeDocument/2006/math">
                      <m:r>
                        <a:rPr lang="sv-SE" sz="1969" b="0" i="1" kern="0">
                          <a:solidFill>
                            <a:srgbClr val="58585A"/>
                          </a:solidFill>
                          <a:latin typeface="Cambria Math"/>
                        </a:rPr>
                        <m:t>𝑃</m:t>
                      </m:r>
                    </m:oMath>
                  </a14:m>
                  <a:endParaRPr lang="en-US" sz="1969" b="0" kern="0" dirty="0">
                    <a:solidFill>
                      <a:srgbClr val="58585A"/>
                    </a:solidFill>
                    <a:cs typeface="Arial"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283368" y="3026143"/>
                  <a:ext cx="2574588" cy="533898"/>
                </a:xfrm>
                <a:prstGeom prst="rect">
                  <a:avLst/>
                </a:prstGeom>
                <a:blipFill>
                  <a:blip r:embed="rId4"/>
                  <a:stretch>
                    <a:fillRect l="-2089" b="-21538"/>
                  </a:stretch>
                </a:blipFill>
              </p:spPr>
              <p:txBody>
                <a:bodyPr/>
                <a:lstStyle/>
                <a:p>
                  <a:r>
                    <a:rPr lang="en-US">
                      <a:noFill/>
                    </a:rPr>
                    <a:t> </a:t>
                  </a:r>
                </a:p>
              </p:txBody>
            </p:sp>
          </mc:Fallback>
        </mc:AlternateContent>
        <p:cxnSp>
          <p:nvCxnSpPr>
            <p:cNvPr id="14" name="Straight Connector 13"/>
            <p:cNvCxnSpPr/>
            <p:nvPr/>
          </p:nvCxnSpPr>
          <p:spPr>
            <a:xfrm>
              <a:off x="5698638" y="4377235"/>
              <a:ext cx="917986" cy="0"/>
            </a:xfrm>
            <a:prstGeom prst="line">
              <a:avLst/>
            </a:prstGeom>
            <a:noFill/>
            <a:ln w="12700" cap="flat" cmpd="sng" algn="ctr">
              <a:solidFill>
                <a:srgbClr val="FFFFFF"/>
              </a:solidFill>
              <a:prstDash val="solid"/>
            </a:ln>
            <a:effectLst/>
          </p:spPr>
        </p:cxnSp>
        <p:cxnSp>
          <p:nvCxnSpPr>
            <p:cNvPr id="15" name="Straight Connector 14"/>
            <p:cNvCxnSpPr/>
            <p:nvPr/>
          </p:nvCxnSpPr>
          <p:spPr>
            <a:xfrm flipV="1">
              <a:off x="6616624" y="4060942"/>
              <a:ext cx="0" cy="316293"/>
            </a:xfrm>
            <a:prstGeom prst="line">
              <a:avLst/>
            </a:prstGeom>
            <a:noFill/>
            <a:ln w="12700" cap="flat" cmpd="sng" algn="ctr">
              <a:solidFill>
                <a:srgbClr val="FFFFFF"/>
              </a:solidFill>
              <a:prstDash val="solid"/>
            </a:ln>
            <a:effectLst/>
          </p:spPr>
        </p:cxnSp>
        <mc:AlternateContent xmlns:mc="http://schemas.openxmlformats.org/markup-compatibility/2006" xmlns:a14="http://schemas.microsoft.com/office/drawing/2010/main">
          <mc:Choice Requires="a14">
            <p:sp>
              <p:nvSpPr>
                <p:cNvPr id="16" name="Rectangle 15"/>
                <p:cNvSpPr/>
                <p:nvPr/>
              </p:nvSpPr>
              <p:spPr>
                <a:xfrm>
                  <a:off x="6557571" y="4074742"/>
                  <a:ext cx="590065" cy="531863"/>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sSub>
                          <m:sSubPr>
                            <m:ctrlPr>
                              <a:rPr lang="sv-SE" sz="1969" b="0" i="1" kern="0">
                                <a:solidFill>
                                  <a:srgbClr val="FFFFFF"/>
                                </a:solidFill>
                                <a:latin typeface="Cambria Math" panose="02040503050406030204" pitchFamily="18" charset="0"/>
                              </a:rPr>
                            </m:ctrlPr>
                          </m:sSubPr>
                          <m:e>
                            <m:r>
                              <m:rPr>
                                <m:sty m:val="p"/>
                              </m:rPr>
                              <a:rPr lang="el-GR" sz="1969" b="0" i="1" kern="0">
                                <a:solidFill>
                                  <a:srgbClr val="FFFFFF"/>
                                </a:solidFill>
                                <a:latin typeface="Cambria Math"/>
                              </a:rPr>
                              <m:t>Δ</m:t>
                            </m:r>
                          </m:e>
                          <m:sub>
                            <m:r>
                              <a:rPr lang="sv-SE" sz="1969" b="0" i="1" kern="0">
                                <a:solidFill>
                                  <a:srgbClr val="FFFFFF"/>
                                </a:solidFill>
                                <a:latin typeface="Cambria Math"/>
                              </a:rPr>
                              <m:t>𝑃</m:t>
                            </m:r>
                          </m:sub>
                        </m:sSub>
                      </m:oMath>
                    </m:oMathPara>
                  </a14:m>
                  <a:endParaRPr lang="en-US" sz="1969" b="0" kern="0" dirty="0">
                    <a:solidFill>
                      <a:srgbClr val="FFFFFF"/>
                    </a:solidFill>
                    <a:cs typeface="Arial" charset="0"/>
                  </a:endParaRPr>
                </a:p>
              </p:txBody>
            </p:sp>
          </mc:Choice>
          <mc:Fallback xmlns="">
            <p:sp>
              <p:nvSpPr>
                <p:cNvPr id="28" name="Rectangle 27"/>
                <p:cNvSpPr>
                  <a:spLocks noRot="1" noChangeAspect="1" noMove="1" noResize="1" noEditPoints="1" noAdjustHandles="1" noChangeArrowheads="1" noChangeShapeType="1" noTextEdit="1"/>
                </p:cNvSpPr>
                <p:nvPr/>
              </p:nvSpPr>
              <p:spPr>
                <a:xfrm>
                  <a:off x="6557571" y="4074742"/>
                  <a:ext cx="590065" cy="531863"/>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9276054" y="5991931"/>
                  <a:ext cx="446977" cy="533898"/>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r>
                          <a:rPr lang="sv-SE" sz="1969" b="0" i="1" kern="0">
                            <a:solidFill>
                              <a:srgbClr val="58585A"/>
                            </a:solidFill>
                            <a:latin typeface="Cambria Math"/>
                          </a:rPr>
                          <m:t>𝑢</m:t>
                        </m:r>
                      </m:oMath>
                    </m:oMathPara>
                  </a14:m>
                  <a:endParaRPr lang="en-US" sz="1969" b="0" kern="0" dirty="0">
                    <a:solidFill>
                      <a:srgbClr val="58585A"/>
                    </a:solidFill>
                    <a:cs typeface="Arial" charset="0"/>
                  </a:endParaRPr>
                </a:p>
              </p:txBody>
            </p:sp>
          </mc:Choice>
          <mc:Fallback>
            <p:sp>
              <p:nvSpPr>
                <p:cNvPr id="17" name="Rectangle 16"/>
                <p:cNvSpPr>
                  <a:spLocks noRot="1" noChangeAspect="1" noMove="1" noResize="1" noEditPoints="1" noAdjustHandles="1" noChangeArrowheads="1" noChangeShapeType="1" noTextEdit="1"/>
                </p:cNvSpPr>
                <p:nvPr/>
              </p:nvSpPr>
              <p:spPr>
                <a:xfrm>
                  <a:off x="9276054" y="5991931"/>
                  <a:ext cx="446977" cy="5338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2678469" y="5381189"/>
                  <a:ext cx="902217" cy="525326"/>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sSub>
                          <m:sSubPr>
                            <m:ctrlPr>
                              <a:rPr lang="sv-SE" sz="1772" b="0" i="1" kern="0">
                                <a:solidFill>
                                  <a:srgbClr val="58585A"/>
                                </a:solidFill>
                                <a:latin typeface="Cambria Math" panose="02040503050406030204" pitchFamily="18" charset="0"/>
                              </a:rPr>
                            </m:ctrlPr>
                          </m:sSubPr>
                          <m:e>
                            <m:r>
                              <a:rPr lang="sv-SE" sz="1772" b="0" i="1" kern="0">
                                <a:solidFill>
                                  <a:srgbClr val="58585A"/>
                                </a:solidFill>
                                <a:latin typeface="Cambria Math"/>
                              </a:rPr>
                              <m:t>𝑃</m:t>
                            </m:r>
                          </m:e>
                          <m:sub>
                            <m:r>
                              <m:rPr>
                                <m:sty m:val="p"/>
                              </m:rPr>
                              <a:rPr lang="sv-SE" sz="1772" b="0" kern="0">
                                <a:solidFill>
                                  <a:srgbClr val="58585A"/>
                                </a:solidFill>
                                <a:latin typeface="Cambria Math"/>
                              </a:rPr>
                              <m:t>sleep</m:t>
                            </m:r>
                          </m:sub>
                        </m:sSub>
                      </m:oMath>
                    </m:oMathPara>
                  </a14:m>
                  <a:endParaRPr lang="en-US" sz="4331" b="0" kern="0" dirty="0">
                    <a:solidFill>
                      <a:srgbClr val="58585A"/>
                    </a:solidFill>
                    <a:cs typeface="Arial" charset="0"/>
                  </a:endParaRPr>
                </a:p>
              </p:txBody>
            </p:sp>
          </mc:Choice>
          <mc:Fallback>
            <p:sp>
              <p:nvSpPr>
                <p:cNvPr id="18" name="Rectangle 17"/>
                <p:cNvSpPr>
                  <a:spLocks noRot="1" noChangeAspect="1" noMove="1" noResize="1" noEditPoints="1" noAdjustHandles="1" noChangeArrowheads="1" noChangeShapeType="1" noTextEdit="1"/>
                </p:cNvSpPr>
                <p:nvPr/>
              </p:nvSpPr>
              <p:spPr>
                <a:xfrm>
                  <a:off x="2678469" y="5381189"/>
                  <a:ext cx="902217" cy="525326"/>
                </a:xfrm>
                <a:prstGeom prst="rect">
                  <a:avLst/>
                </a:prstGeom>
                <a:blipFill>
                  <a:blip r:embed="rId7"/>
                  <a:stretch>
                    <a:fillRect b="-7813"/>
                  </a:stretch>
                </a:blipFill>
              </p:spPr>
              <p:txBody>
                <a:bodyPr/>
                <a:lstStyle/>
                <a:p>
                  <a:r>
                    <a:rPr lang="en-US">
                      <a:noFill/>
                    </a:rPr>
                    <a:t> </a:t>
                  </a:r>
                </a:p>
              </p:txBody>
            </p:sp>
          </mc:Fallback>
        </mc:AlternateContent>
        <p:cxnSp>
          <p:nvCxnSpPr>
            <p:cNvPr id="19" name="Straight Arrow Connector 18"/>
            <p:cNvCxnSpPr/>
            <p:nvPr/>
          </p:nvCxnSpPr>
          <p:spPr>
            <a:xfrm flipV="1">
              <a:off x="3559195" y="5560861"/>
              <a:ext cx="140493" cy="2"/>
            </a:xfrm>
            <a:prstGeom prst="straightConnector1">
              <a:avLst/>
            </a:prstGeom>
            <a:noFill/>
            <a:ln w="9525" cap="flat" cmpd="sng" algn="ctr">
              <a:solidFill>
                <a:srgbClr val="58585A">
                  <a:shade val="95000"/>
                  <a:satMod val="105000"/>
                </a:srgbClr>
              </a:solidFill>
              <a:prstDash val="solid"/>
              <a:headEnd type="none"/>
              <a:tailEnd type="none"/>
            </a:ln>
            <a:effectLst/>
          </p:spPr>
        </p:cxnSp>
        <p:sp>
          <p:nvSpPr>
            <p:cNvPr id="20" name="TextBox 19"/>
            <p:cNvSpPr txBox="1"/>
            <p:nvPr/>
          </p:nvSpPr>
          <p:spPr>
            <a:xfrm>
              <a:off x="4704518" y="6069241"/>
              <a:ext cx="2812500" cy="492942"/>
            </a:xfrm>
            <a:prstGeom prst="rect">
              <a:avLst/>
            </a:prstGeom>
            <a:noFill/>
          </p:spPr>
          <p:txBody>
            <a:bodyPr wrap="none" rtlCol="0">
              <a:spAutoFit/>
            </a:bodyPr>
            <a:lstStyle/>
            <a:p>
              <a:pPr defTabSz="900135">
                <a:defRPr/>
              </a:pPr>
              <a:r>
                <a:rPr lang="en-US" sz="1772" b="0" kern="0" dirty="0">
                  <a:solidFill>
                    <a:srgbClr val="58585A"/>
                  </a:solidFill>
                  <a:cs typeface="Arial" charset="0"/>
                </a:rPr>
                <a:t>Resource utilization [%]</a:t>
              </a:r>
            </a:p>
          </p:txBody>
        </p:sp>
        <p:cxnSp>
          <p:nvCxnSpPr>
            <p:cNvPr id="21" name="Straight Connector 20"/>
            <p:cNvCxnSpPr/>
            <p:nvPr/>
          </p:nvCxnSpPr>
          <p:spPr bwMode="auto">
            <a:xfrm>
              <a:off x="3700441" y="5099017"/>
              <a:ext cx="4656244" cy="0"/>
            </a:xfrm>
            <a:prstGeom prst="line">
              <a:avLst/>
            </a:prstGeom>
            <a:solidFill>
              <a:srgbClr val="89BA17"/>
            </a:solidFill>
            <a:ln w="28575" cap="flat" cmpd="sng" algn="ctr">
              <a:solidFill>
                <a:srgbClr val="58585A"/>
              </a:solidFill>
              <a:prstDash val="sysDot"/>
              <a:round/>
              <a:headEnd type="none" w="med" len="med"/>
              <a:tailEnd type="none" w="med" len="med"/>
            </a:ln>
            <a:effectLst/>
          </p:spPr>
        </p:cxnSp>
        <p:cxnSp>
          <p:nvCxnSpPr>
            <p:cNvPr id="22" name="Straight Connector 21"/>
            <p:cNvCxnSpPr/>
            <p:nvPr/>
          </p:nvCxnSpPr>
          <p:spPr bwMode="auto">
            <a:xfrm flipV="1">
              <a:off x="3700441" y="3425543"/>
              <a:ext cx="4646658" cy="1657432"/>
            </a:xfrm>
            <a:prstGeom prst="line">
              <a:avLst/>
            </a:prstGeom>
            <a:solidFill>
              <a:srgbClr val="89BA17"/>
            </a:solidFill>
            <a:ln w="28575" cap="flat" cmpd="sng" algn="ctr">
              <a:solidFill>
                <a:srgbClr val="58585A"/>
              </a:solidFill>
              <a:prstDash val="solid"/>
              <a:round/>
              <a:headEnd type="none" w="med" len="med"/>
              <a:tailEnd type="none" w="med" len="med"/>
            </a:ln>
            <a:effectLst/>
          </p:spPr>
        </p:cxnSp>
        <p:sp>
          <p:nvSpPr>
            <p:cNvPr id="23" name="Oval 22"/>
            <p:cNvSpPr/>
            <p:nvPr/>
          </p:nvSpPr>
          <p:spPr bwMode="auto">
            <a:xfrm>
              <a:off x="3603435" y="5483231"/>
              <a:ext cx="192506" cy="159172"/>
            </a:xfrm>
            <a:prstGeom prst="ellipse">
              <a:avLst/>
            </a:prstGeom>
            <a:solidFill>
              <a:srgbClr val="58585A">
                <a:lumMod val="50000"/>
              </a:srgbClr>
            </a:solidFill>
            <a:ln w="12700" cap="flat" cmpd="sng" algn="ctr">
              <a:solidFill>
                <a:srgbClr val="58585A">
                  <a:lumMod val="50000"/>
                </a:srgbClr>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mc:AlternateContent xmlns:mc="http://schemas.openxmlformats.org/markup-compatibility/2006">
          <mc:Choice xmlns:a14="http://schemas.microsoft.com/office/drawing/2010/main" Requires="a14">
            <p:sp>
              <p:nvSpPr>
                <p:cNvPr id="24" name="Rectangle 23"/>
                <p:cNvSpPr/>
                <p:nvPr/>
              </p:nvSpPr>
              <p:spPr>
                <a:xfrm>
                  <a:off x="3039414" y="4875867"/>
                  <a:ext cx="517025" cy="492942"/>
                </a:xfrm>
                <a:prstGeom prst="rect">
                  <a:avLst/>
                </a:prstGeom>
              </p:spPr>
              <p:txBody>
                <a:bodyPr wrap="none">
                  <a:spAutoFit/>
                </a:bodyPr>
                <a:lstStyle/>
                <a:p>
                  <a:pPr defTabSz="900135">
                    <a:defRPr/>
                  </a:pPr>
                  <a14:m>
                    <m:oMathPara xmlns:m="http://schemas.openxmlformats.org/officeDocument/2006/math">
                      <m:oMathParaPr>
                        <m:jc m:val="right"/>
                      </m:oMathParaPr>
                      <m:oMath xmlns:m="http://schemas.openxmlformats.org/officeDocument/2006/math">
                        <m:sSub>
                          <m:sSubPr>
                            <m:ctrlPr>
                              <a:rPr lang="sv-SE" sz="1772" b="0" i="1" kern="0">
                                <a:solidFill>
                                  <a:srgbClr val="58585A"/>
                                </a:solidFill>
                                <a:latin typeface="Cambria Math" panose="02040503050406030204" pitchFamily="18" charset="0"/>
                              </a:rPr>
                            </m:ctrlPr>
                          </m:sSubPr>
                          <m:e>
                            <m:r>
                              <a:rPr lang="sv-SE" sz="1772" b="0" i="1" kern="0">
                                <a:solidFill>
                                  <a:srgbClr val="58585A"/>
                                </a:solidFill>
                                <a:latin typeface="Cambria Math"/>
                              </a:rPr>
                              <m:t>𝑃</m:t>
                            </m:r>
                          </m:e>
                          <m:sub>
                            <m:r>
                              <a:rPr lang="en-US" sz="1772" b="0" kern="0">
                                <a:solidFill>
                                  <a:srgbClr val="58585A"/>
                                </a:solidFill>
                                <a:latin typeface="Cambria Math"/>
                              </a:rPr>
                              <m:t>0</m:t>
                            </m:r>
                          </m:sub>
                        </m:sSub>
                      </m:oMath>
                    </m:oMathPara>
                  </a14:m>
                  <a:endParaRPr lang="en-US" sz="4331" b="0" kern="0" dirty="0">
                    <a:solidFill>
                      <a:srgbClr val="58585A"/>
                    </a:solidFill>
                    <a:cs typeface="Arial" charset="0"/>
                  </a:endParaRPr>
                </a:p>
              </p:txBody>
            </p:sp>
          </mc:Choice>
          <mc:Fallback>
            <p:sp>
              <p:nvSpPr>
                <p:cNvPr id="24" name="Rectangle 23"/>
                <p:cNvSpPr>
                  <a:spLocks noRot="1" noChangeAspect="1" noMove="1" noResize="1" noEditPoints="1" noAdjustHandles="1" noChangeArrowheads="1" noChangeShapeType="1" noTextEdit="1"/>
                </p:cNvSpPr>
                <p:nvPr/>
              </p:nvSpPr>
              <p:spPr>
                <a:xfrm>
                  <a:off x="3039414" y="4875867"/>
                  <a:ext cx="517025" cy="492942"/>
                </a:xfrm>
                <a:prstGeom prst="rect">
                  <a:avLst/>
                </a:prstGeom>
                <a:blipFill>
                  <a:blip r:embed="rId8"/>
                  <a:stretch>
                    <a:fillRect b="-1667"/>
                  </a:stretch>
                </a:blipFill>
              </p:spPr>
              <p:txBody>
                <a:bodyPr/>
                <a:lstStyle/>
                <a:p>
                  <a:r>
                    <a:rPr lang="en-US">
                      <a:noFill/>
                    </a:rPr>
                    <a:t> </a:t>
                  </a:r>
                </a:p>
              </p:txBody>
            </p:sp>
          </mc:Fallback>
        </mc:AlternateContent>
        <p:cxnSp>
          <p:nvCxnSpPr>
            <p:cNvPr id="25" name="Straight Arrow Connector 24"/>
            <p:cNvCxnSpPr/>
            <p:nvPr/>
          </p:nvCxnSpPr>
          <p:spPr>
            <a:xfrm flipV="1">
              <a:off x="3567217" y="5103665"/>
              <a:ext cx="140493" cy="2"/>
            </a:xfrm>
            <a:prstGeom prst="straightConnector1">
              <a:avLst/>
            </a:prstGeom>
            <a:noFill/>
            <a:ln w="9525" cap="flat" cmpd="sng" algn="ctr">
              <a:solidFill>
                <a:srgbClr val="58585A">
                  <a:shade val="95000"/>
                  <a:satMod val="105000"/>
                </a:srgbClr>
              </a:solidFill>
              <a:prstDash val="solid"/>
              <a:headEnd type="none"/>
              <a:tailEnd type="none"/>
            </a:ln>
            <a:effectLst/>
          </p:spPr>
        </p:cxnSp>
        <p:sp>
          <p:nvSpPr>
            <p:cNvPr id="26" name="TextBox 25"/>
            <p:cNvSpPr txBox="1"/>
            <p:nvPr/>
          </p:nvSpPr>
          <p:spPr>
            <a:xfrm>
              <a:off x="3567217" y="6067451"/>
              <a:ext cx="342825" cy="492942"/>
            </a:xfrm>
            <a:prstGeom prst="rect">
              <a:avLst/>
            </a:prstGeom>
            <a:noFill/>
          </p:spPr>
          <p:txBody>
            <a:bodyPr wrap="none" rtlCol="0">
              <a:spAutoFit/>
            </a:bodyPr>
            <a:lstStyle/>
            <a:p>
              <a:pPr defTabSz="900135">
                <a:defRPr/>
              </a:pPr>
              <a:r>
                <a:rPr lang="en-US" sz="1772" b="0" kern="0" dirty="0">
                  <a:solidFill>
                    <a:srgbClr val="58585A"/>
                  </a:solidFill>
                  <a:cs typeface="Arial" charset="0"/>
                </a:rPr>
                <a:t>0</a:t>
              </a:r>
            </a:p>
          </p:txBody>
        </p:sp>
        <p:sp>
          <p:nvSpPr>
            <p:cNvPr id="27" name="TextBox 26"/>
            <p:cNvSpPr txBox="1"/>
            <p:nvPr/>
          </p:nvSpPr>
          <p:spPr>
            <a:xfrm>
              <a:off x="8050559" y="6069241"/>
              <a:ext cx="621745" cy="492942"/>
            </a:xfrm>
            <a:prstGeom prst="rect">
              <a:avLst/>
            </a:prstGeom>
            <a:noFill/>
          </p:spPr>
          <p:txBody>
            <a:bodyPr wrap="none" rtlCol="0">
              <a:spAutoFit/>
            </a:bodyPr>
            <a:lstStyle/>
            <a:p>
              <a:pPr algn="ctr" defTabSz="900135">
                <a:defRPr/>
              </a:pPr>
              <a:r>
                <a:rPr lang="en-US" sz="1772" b="0" kern="0" dirty="0">
                  <a:solidFill>
                    <a:srgbClr val="58585A"/>
                  </a:solidFill>
                  <a:cs typeface="Arial" charset="0"/>
                </a:rPr>
                <a:t>100</a:t>
              </a:r>
            </a:p>
          </p:txBody>
        </p:sp>
      </p:grpSp>
      <p:cxnSp>
        <p:nvCxnSpPr>
          <p:cNvPr id="28" name="Straight Connector 27"/>
          <p:cNvCxnSpPr>
            <a:stCxn id="4" idx="0"/>
          </p:cNvCxnSpPr>
          <p:nvPr/>
        </p:nvCxnSpPr>
        <p:spPr bwMode="auto">
          <a:xfrm>
            <a:off x="6534406" y="4155247"/>
            <a:ext cx="271533" cy="0"/>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29" name="Straight Connector 28"/>
          <p:cNvCxnSpPr/>
          <p:nvPr/>
        </p:nvCxnSpPr>
        <p:spPr bwMode="auto">
          <a:xfrm>
            <a:off x="6534405" y="5386061"/>
            <a:ext cx="271533" cy="0"/>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30" name="Straight Connector 29"/>
          <p:cNvCxnSpPr>
            <a:endCxn id="4" idx="0"/>
          </p:cNvCxnSpPr>
          <p:nvPr/>
        </p:nvCxnSpPr>
        <p:spPr bwMode="auto">
          <a:xfrm>
            <a:off x="2314306" y="4155247"/>
            <a:ext cx="4220100" cy="0"/>
          </a:xfrm>
          <a:prstGeom prst="line">
            <a:avLst/>
          </a:prstGeom>
          <a:solidFill>
            <a:srgbClr val="89BA17"/>
          </a:solidFill>
          <a:ln w="12700" cap="flat" cmpd="sng" algn="ctr">
            <a:solidFill>
              <a:srgbClr val="58585A"/>
            </a:solidFill>
            <a:prstDash val="sysDot"/>
            <a:round/>
            <a:headEnd type="none" w="med" len="med"/>
            <a:tailEnd type="none" w="med" len="med"/>
          </a:ln>
          <a:effectLst/>
        </p:spPr>
      </p:cxnSp>
    </p:spTree>
    <p:extLst>
      <p:ext uri="{BB962C8B-B14F-4D97-AF65-F5344CB8AC3E}">
        <p14:creationId xmlns:p14="http://schemas.microsoft.com/office/powerpoint/2010/main" val="109155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b="1" i="1" dirty="0"/>
              <a:t>Average power consumption over a day</a:t>
            </a:r>
            <a:br>
              <a:rPr lang="en-US" b="1" i="1" dirty="0"/>
            </a:br>
            <a:endParaRPr lang="en-US" sz="3200" dirty="0">
              <a:solidFill>
                <a:srgbClr val="9C6114"/>
              </a:solidFill>
            </a:endParaRPr>
          </a:p>
        </p:txBody>
      </p:sp>
      <p:graphicFrame>
        <p:nvGraphicFramePr>
          <p:cNvPr id="7" name="Object 18">
            <a:extLst>
              <a:ext uri="{FF2B5EF4-FFF2-40B4-BE49-F238E27FC236}">
                <a16:creationId xmlns:a16="http://schemas.microsoft.com/office/drawing/2014/main" id="{A0464F6F-7857-4805-945C-40893C0B055F}"/>
              </a:ext>
            </a:extLst>
          </p:cNvPr>
          <p:cNvGraphicFramePr>
            <a:graphicFrameLocks noGrp="1" noChangeAspect="1"/>
          </p:cNvGraphicFramePr>
          <p:nvPr>
            <p:ph sz="half" idx="1"/>
            <p:extLst>
              <p:ext uri="{D42A27DB-BD31-4B8C-83A1-F6EECF244321}">
                <p14:modId xmlns:p14="http://schemas.microsoft.com/office/powerpoint/2010/main" val="2900317154"/>
              </p:ext>
            </p:extLst>
          </p:nvPr>
        </p:nvGraphicFramePr>
        <p:xfrm>
          <a:off x="739774" y="1666875"/>
          <a:ext cx="7152942" cy="41365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9326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lvl="1"/>
            <a:r>
              <a:rPr lang="en-US" sz="3200" i="1" dirty="0"/>
              <a:t>Energy Saving schemes</a:t>
            </a:r>
          </a:p>
        </p:txBody>
      </p:sp>
      <p:sp>
        <p:nvSpPr>
          <p:cNvPr id="5" name="Content Placeholder 4">
            <a:extLst>
              <a:ext uri="{FF2B5EF4-FFF2-40B4-BE49-F238E27FC236}">
                <a16:creationId xmlns:a16="http://schemas.microsoft.com/office/drawing/2014/main" id="{5575EAF5-ED57-48A0-93D5-1C29D5513E94}"/>
              </a:ext>
            </a:extLst>
          </p:cNvPr>
          <p:cNvSpPr>
            <a:spLocks noGrp="1"/>
          </p:cNvSpPr>
          <p:nvPr>
            <p:ph sz="half" idx="1"/>
          </p:nvPr>
        </p:nvSpPr>
        <p:spPr/>
        <p:txBody>
          <a:bodyPr/>
          <a:lstStyle/>
          <a:p>
            <a:pPr marL="342900" indent="-342900">
              <a:buFont typeface="Arial" panose="020B0604020202020204" pitchFamily="34" charset="0"/>
              <a:buChar char="•"/>
            </a:pPr>
            <a:r>
              <a:rPr lang="en-US" b="1" i="1" dirty="0"/>
              <a:t>Lean carrier</a:t>
            </a:r>
          </a:p>
          <a:p>
            <a:pPr marL="342900" indent="-342900">
              <a:buFont typeface="Arial" panose="020B0604020202020204" pitchFamily="34" charset="0"/>
              <a:buChar char="•"/>
            </a:pPr>
            <a:r>
              <a:rPr lang="en-US" b="1" i="1" dirty="0"/>
              <a:t>Micro DTX sleep</a:t>
            </a:r>
          </a:p>
          <a:p>
            <a:pPr marL="342900" indent="-342900">
              <a:buFont typeface="Arial" panose="020B0604020202020204" pitchFamily="34" charset="0"/>
              <a:buChar char="•"/>
            </a:pPr>
            <a:r>
              <a:rPr lang="en-US" b="1" i="1" dirty="0"/>
              <a:t>MBSFN</a:t>
            </a:r>
          </a:p>
          <a:p>
            <a:endParaRPr lang="en-US" dirty="0"/>
          </a:p>
        </p:txBody>
      </p:sp>
    </p:spTree>
    <p:extLst>
      <p:ext uri="{BB962C8B-B14F-4D97-AF65-F5344CB8AC3E}">
        <p14:creationId xmlns:p14="http://schemas.microsoft.com/office/powerpoint/2010/main" val="2771924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A71B-96B7-47AF-A34C-B5D90C386C30}"/>
              </a:ext>
            </a:extLst>
          </p:cNvPr>
          <p:cNvSpPr>
            <a:spLocks noGrp="1"/>
          </p:cNvSpPr>
          <p:nvPr>
            <p:ph type="title"/>
          </p:nvPr>
        </p:nvSpPr>
        <p:spPr/>
        <p:txBody>
          <a:bodyPr/>
          <a:lstStyle/>
          <a:p>
            <a:r>
              <a:rPr lang="en-US" b="1" i="1" dirty="0"/>
              <a:t>Lean carrier</a:t>
            </a:r>
            <a:endParaRPr lang="en-US" dirty="0"/>
          </a:p>
        </p:txBody>
      </p:sp>
      <p:sp>
        <p:nvSpPr>
          <p:cNvPr id="3" name="Content Placeholder 2">
            <a:extLst>
              <a:ext uri="{FF2B5EF4-FFF2-40B4-BE49-F238E27FC236}">
                <a16:creationId xmlns:a16="http://schemas.microsoft.com/office/drawing/2014/main" id="{0DE2DA4D-4660-4461-A341-586A2D8C8476}"/>
              </a:ext>
            </a:extLst>
          </p:cNvPr>
          <p:cNvSpPr>
            <a:spLocks noGrp="1"/>
          </p:cNvSpPr>
          <p:nvPr>
            <p:ph sz="half" idx="1"/>
          </p:nvPr>
        </p:nvSpPr>
        <p:spPr>
          <a:xfrm>
            <a:off x="740244" y="1666308"/>
            <a:ext cx="7946556" cy="3720107"/>
          </a:xfrm>
        </p:spPr>
        <p:txBody>
          <a:bodyPr/>
          <a:lstStyle/>
          <a:p>
            <a:r>
              <a:rPr lang="en-US" dirty="0"/>
              <a:t>The Lean carrier make use the sleep modes and switching off the cell when there is no transmission of data. It makes use of different features like transmitting the signal only when required, transmitting faster with higher modulation scheme, effectively utilizing the carrier aggregation to have large spectrum and making use of beam forming antennas. These features reduce extraneous signaling and interference.</a:t>
            </a:r>
          </a:p>
          <a:p>
            <a:r>
              <a:rPr lang="en-US" dirty="0"/>
              <a:t>Minimizing the overhead cell specific reference signaling and using the spectrum flexibility it reduces energy consumption. With lean carrier design, it is possible to achieve fraction of sleep at no load condition to 100%. More details about lean carrier can be found in [16]. </a:t>
            </a:r>
          </a:p>
          <a:p>
            <a:pPr algn="just"/>
            <a:endParaRPr lang="en-US" dirty="0"/>
          </a:p>
        </p:txBody>
      </p:sp>
    </p:spTree>
    <p:extLst>
      <p:ext uri="{BB962C8B-B14F-4D97-AF65-F5344CB8AC3E}">
        <p14:creationId xmlns:p14="http://schemas.microsoft.com/office/powerpoint/2010/main" val="4253954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B253-190E-4406-B194-363B1A3B4C07}"/>
              </a:ext>
            </a:extLst>
          </p:cNvPr>
          <p:cNvSpPr>
            <a:spLocks noGrp="1"/>
          </p:cNvSpPr>
          <p:nvPr>
            <p:ph type="title"/>
          </p:nvPr>
        </p:nvSpPr>
        <p:spPr/>
        <p:txBody>
          <a:bodyPr/>
          <a:lstStyle/>
          <a:p>
            <a:pPr marL="342900" indent="-342900"/>
            <a:r>
              <a:rPr lang="en-US" b="1" i="1" dirty="0"/>
              <a:t>Micro DTX sleep</a:t>
            </a:r>
            <a:endParaRPr lang="en-US" dirty="0"/>
          </a:p>
        </p:txBody>
      </p:sp>
      <p:sp>
        <p:nvSpPr>
          <p:cNvPr id="3" name="Content Placeholder 2">
            <a:extLst>
              <a:ext uri="{FF2B5EF4-FFF2-40B4-BE49-F238E27FC236}">
                <a16:creationId xmlns:a16="http://schemas.microsoft.com/office/drawing/2014/main" id="{6CF86E87-600B-4CCB-AA85-7690333AD833}"/>
              </a:ext>
            </a:extLst>
          </p:cNvPr>
          <p:cNvSpPr>
            <a:spLocks noGrp="1"/>
          </p:cNvSpPr>
          <p:nvPr>
            <p:ph sz="half" idx="1"/>
          </p:nvPr>
        </p:nvSpPr>
        <p:spPr>
          <a:xfrm>
            <a:off x="740244" y="1666308"/>
            <a:ext cx="7508128" cy="3720107"/>
          </a:xfrm>
        </p:spPr>
        <p:txBody>
          <a:bodyPr/>
          <a:lstStyle/>
          <a:p>
            <a:r>
              <a:rPr lang="en-US" dirty="0"/>
              <a:t>The radio’s RRU component does not transmit all the time. There are time slots when the radio can be put to sleep mode depending upon the traffic handled and the scheduled transmissions. At this point the biasing of the final stage amplifiers is turned off, which can be achieved by sending a strobe signal based on the information of the data that DU needs to send. This information is sent in a message that gives the symbols which will be sent over the radio during the transmission time interval [17].</a:t>
            </a:r>
          </a:p>
          <a:p>
            <a:r>
              <a:rPr lang="en-US" dirty="0"/>
              <a:t>The LTE RRU transmits 140 OFDM symbols per radio frame consisting of cell-specific radio signal (CSRS) and physical downlink control channel (PDCCH).  Assuming a no-load situation when there are no scheduled users; out of 140 OFDM symbols, power amplifier could be put in sleep mode for 73 of them with 37 wake up events. This equals to 4.1ms of sleep time during each radio frame or 41% of time. </a:t>
            </a:r>
          </a:p>
          <a:p>
            <a:endParaRPr lang="en-US" dirty="0"/>
          </a:p>
        </p:txBody>
      </p:sp>
    </p:spTree>
    <p:extLst>
      <p:ext uri="{BB962C8B-B14F-4D97-AF65-F5344CB8AC3E}">
        <p14:creationId xmlns:p14="http://schemas.microsoft.com/office/powerpoint/2010/main" val="263389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F6F6-7E23-421D-8EFB-30C7BC0A2E92}"/>
              </a:ext>
            </a:extLst>
          </p:cNvPr>
          <p:cNvSpPr>
            <a:spLocks noGrp="1"/>
          </p:cNvSpPr>
          <p:nvPr>
            <p:ph type="title"/>
          </p:nvPr>
        </p:nvSpPr>
        <p:spPr/>
        <p:txBody>
          <a:bodyPr/>
          <a:lstStyle/>
          <a:p>
            <a:pPr marL="342900" indent="-342900"/>
            <a:r>
              <a:rPr lang="en-US" b="1" i="1" dirty="0"/>
              <a:t>MBSFN</a:t>
            </a:r>
            <a:endParaRPr lang="en-US" dirty="0"/>
          </a:p>
        </p:txBody>
      </p:sp>
      <p:sp>
        <p:nvSpPr>
          <p:cNvPr id="3" name="Content Placeholder 2">
            <a:extLst>
              <a:ext uri="{FF2B5EF4-FFF2-40B4-BE49-F238E27FC236}">
                <a16:creationId xmlns:a16="http://schemas.microsoft.com/office/drawing/2014/main" id="{EEAB6E1C-F436-4BD8-88D9-2BD7DD5C9829}"/>
              </a:ext>
            </a:extLst>
          </p:cNvPr>
          <p:cNvSpPr>
            <a:spLocks noGrp="1"/>
          </p:cNvSpPr>
          <p:nvPr>
            <p:ph sz="half" idx="1"/>
          </p:nvPr>
        </p:nvSpPr>
        <p:spPr>
          <a:xfrm>
            <a:off x="740244" y="1666308"/>
            <a:ext cx="7508128" cy="3720107"/>
          </a:xfrm>
        </p:spPr>
        <p:txBody>
          <a:bodyPr/>
          <a:lstStyle/>
          <a:p>
            <a:r>
              <a:rPr lang="en-US" dirty="0"/>
              <a:t>In a LTE radio frame six out of ten sub-frames can be Multicast and Broadcast Single-Frequency Network (MBSFN) for FDD system [18]. The MBSFN sub-frames are used to predict the future traffic load for a base station. Using MBSFN a base station could calculate the load it needs to handle in subsequent frames and the resources required to cater to the traffic. This load prediction is made based upon the previously served load information exchanged between the base stations over X2 interface. Load prediction is used to turn off the idle resources and setup the switch off intervals. Moreover, the MBSFN sub-frames have less number of reference signals than normal sub-frames, which gives an opportunity to turn off these sub-frames when there is no data available. [19] </a:t>
            </a:r>
          </a:p>
          <a:p>
            <a:r>
              <a:rPr lang="en-US" dirty="0"/>
              <a:t> </a:t>
            </a:r>
          </a:p>
          <a:p>
            <a:r>
              <a:rPr lang="en-US" dirty="0"/>
              <a:t>Using MBSFN scheme in no load condition we get 91 OFDM symbols with 19 wake up events per radio frame. This gives a window of 5.9ms or 59% with sleep mode enabled.</a:t>
            </a:r>
          </a:p>
          <a:p>
            <a:endParaRPr lang="en-US" dirty="0"/>
          </a:p>
        </p:txBody>
      </p:sp>
    </p:spTree>
    <p:extLst>
      <p:ext uri="{BB962C8B-B14F-4D97-AF65-F5344CB8AC3E}">
        <p14:creationId xmlns:p14="http://schemas.microsoft.com/office/powerpoint/2010/main" val="18734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LTE radio frame</a:t>
            </a:r>
          </a:p>
        </p:txBody>
      </p:sp>
      <p:sp>
        <p:nvSpPr>
          <p:cNvPr id="7" name="Content Placeholder 2"/>
          <p:cNvSpPr>
            <a:spLocks noGrp="1"/>
          </p:cNvSpPr>
          <p:nvPr>
            <p:ph sz="half" idx="1"/>
          </p:nvPr>
        </p:nvSpPr>
        <p:spPr>
          <a:xfrm>
            <a:off x="420365" y="1753140"/>
            <a:ext cx="4171950" cy="1777548"/>
          </a:xfrm>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p:txBody>
      </p:sp>
      <p:sp>
        <p:nvSpPr>
          <p:cNvPr id="9" name="TextBox 5"/>
          <p:cNvSpPr txBox="1"/>
          <p:nvPr/>
        </p:nvSpPr>
        <p:spPr>
          <a:xfrm>
            <a:off x="4815213" y="1773651"/>
            <a:ext cx="184731" cy="584775"/>
          </a:xfrm>
          <a:prstGeom prst="rect">
            <a:avLst/>
          </a:prstGeom>
          <a:noFill/>
        </p:spPr>
        <p:txBody>
          <a:bodyPr wrap="none" rtlCol="0">
            <a:spAutoFit/>
          </a:bodyPr>
          <a:lstStyle/>
          <a:p>
            <a:endParaRPr lang="sv-SE" sz="2000" b="0" dirty="0">
              <a:solidFill>
                <a:schemeClr val="tx2"/>
              </a:solidFill>
            </a:endParaRPr>
          </a:p>
          <a:p>
            <a:endParaRPr lang="en-US" sz="1200" b="0" dirty="0" err="1">
              <a:solidFill>
                <a:schemeClr val="tx2"/>
              </a:solidFill>
            </a:endParaRPr>
          </a:p>
        </p:txBody>
      </p:sp>
      <p:pic>
        <p:nvPicPr>
          <p:cNvPr id="12" name="Picture 11">
            <a:extLst>
              <a:ext uri="{FF2B5EF4-FFF2-40B4-BE49-F238E27FC236}">
                <a16:creationId xmlns:a16="http://schemas.microsoft.com/office/drawing/2014/main" id="{59042873-7E78-4F51-9DBC-72999C02DDE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753140"/>
            <a:ext cx="6223000" cy="4622259"/>
          </a:xfrm>
          <a:prstGeom prst="rect">
            <a:avLst/>
          </a:prstGeom>
          <a:noFill/>
          <a:ln>
            <a:noFill/>
          </a:ln>
        </p:spPr>
      </p:pic>
    </p:spTree>
    <p:extLst>
      <p:ext uri="{BB962C8B-B14F-4D97-AF65-F5344CB8AC3E}">
        <p14:creationId xmlns:p14="http://schemas.microsoft.com/office/powerpoint/2010/main" val="3521333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Discontinuous Transmission</a:t>
            </a:r>
          </a:p>
        </p:txBody>
      </p:sp>
      <p:pic>
        <p:nvPicPr>
          <p:cNvPr id="5" name="Picture 3" descr="C:\Users\efohenr\Dropbox\Master Thesis\Project Documents\Project Report\LaTeX Report\rev_1\figures\lteRadioFrame.eps"/>
          <p:cNvPicPr>
            <a:picLocks noChangeAspect="1" noChangeArrowheads="1"/>
          </p:cNvPicPr>
          <p:nvPr/>
        </p:nvPicPr>
        <p:blipFill rotWithShape="1">
          <a:blip r:embed="rId3">
            <a:extLst>
              <a:ext uri="{28A0092B-C50C-407E-A947-70E740481C1C}">
                <a14:useLocalDpi xmlns:a14="http://schemas.microsoft.com/office/drawing/2010/main" val="0"/>
              </a:ext>
            </a:extLst>
          </a:blip>
          <a:srcRect l="91859" r="-634" b="77061"/>
          <a:stretch/>
        </p:blipFill>
        <p:spPr bwMode="auto">
          <a:xfrm>
            <a:off x="7979122" y="3549973"/>
            <a:ext cx="825103" cy="1100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rneval\efohenr\Axcel\figures\Report\plotRadioFrame\radioFrame.eps"/>
          <p:cNvPicPr>
            <a:picLocks noChangeAspect="1" noChangeArrowheads="1"/>
          </p:cNvPicPr>
          <p:nvPr/>
        </p:nvPicPr>
        <p:blipFill rotWithShape="1">
          <a:blip r:embed="rId4">
            <a:extLst>
              <a:ext uri="{28A0092B-C50C-407E-A947-70E740481C1C}">
                <a14:useLocalDpi xmlns:a14="http://schemas.microsoft.com/office/drawing/2010/main" val="0"/>
              </a:ext>
            </a:extLst>
          </a:blip>
          <a:srcRect l="11927" t="5034" r="8257" b="8621"/>
          <a:stretch/>
        </p:blipFill>
        <p:spPr bwMode="auto">
          <a:xfrm>
            <a:off x="3787973" y="3246064"/>
            <a:ext cx="4202576" cy="227841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3787973" y="5539284"/>
            <a:ext cx="4202576"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5203775" y="5567413"/>
            <a:ext cx="1562569" cy="272671"/>
          </a:xfrm>
          <a:prstGeom prst="rect">
            <a:avLst/>
          </a:prstGeom>
          <a:noFill/>
        </p:spPr>
        <p:txBody>
          <a:bodyPr wrap="square" rtlCol="0">
            <a:spAutoFit/>
          </a:bodyPr>
          <a:lstStyle/>
          <a:p>
            <a:r>
              <a:rPr lang="en-US" sz="1181" dirty="0"/>
              <a:t>Radio-frame 10ms</a:t>
            </a:r>
          </a:p>
        </p:txBody>
      </p:sp>
      <p:cxnSp>
        <p:nvCxnSpPr>
          <p:cNvPr id="9" name="Straight Arrow Connector 8"/>
          <p:cNvCxnSpPr/>
          <p:nvPr/>
        </p:nvCxnSpPr>
        <p:spPr>
          <a:xfrm>
            <a:off x="3720931" y="3549973"/>
            <a:ext cx="0" cy="167816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2793022" y="3980049"/>
            <a:ext cx="998761" cy="818013"/>
          </a:xfrm>
          <a:prstGeom prst="rect">
            <a:avLst/>
          </a:prstGeom>
          <a:noFill/>
        </p:spPr>
        <p:txBody>
          <a:bodyPr wrap="square" rtlCol="0">
            <a:spAutoFit/>
          </a:bodyPr>
          <a:lstStyle/>
          <a:p>
            <a:pPr algn="ctr"/>
            <a:r>
              <a:rPr lang="en-US" sz="1181" dirty="0"/>
              <a:t>Center resource blocks</a:t>
            </a:r>
          </a:p>
          <a:p>
            <a:pPr algn="ctr"/>
            <a:r>
              <a:rPr lang="en-US" sz="1181" dirty="0"/>
              <a:t>1.4 MHz</a:t>
            </a:r>
          </a:p>
        </p:txBody>
      </p:sp>
      <p:grpSp>
        <p:nvGrpSpPr>
          <p:cNvPr id="11" name="Group 10"/>
          <p:cNvGrpSpPr/>
          <p:nvPr/>
        </p:nvGrpSpPr>
        <p:grpSpPr>
          <a:xfrm>
            <a:off x="542735" y="1567486"/>
            <a:ext cx="4908346" cy="3728483"/>
            <a:chOff x="551350" y="1546807"/>
            <a:chExt cx="4986256" cy="3787665"/>
          </a:xfrm>
        </p:grpSpPr>
        <p:sp>
          <p:nvSpPr>
            <p:cNvPr id="12" name="TextBox 11"/>
            <p:cNvSpPr txBox="1"/>
            <p:nvPr/>
          </p:nvSpPr>
          <p:spPr>
            <a:xfrm>
              <a:off x="3291104" y="4036052"/>
              <a:ext cx="516696" cy="230832"/>
            </a:xfrm>
            <a:prstGeom prst="rect">
              <a:avLst/>
            </a:prstGeom>
            <a:noFill/>
          </p:spPr>
          <p:txBody>
            <a:bodyPr wrap="square" rtlCol="0">
              <a:spAutoFit/>
            </a:bodyPr>
            <a:lstStyle/>
            <a:p>
              <a:r>
                <a:rPr lang="en-US" sz="886" dirty="0"/>
                <a:t>On</a:t>
              </a:r>
            </a:p>
          </p:txBody>
        </p:sp>
        <p:grpSp>
          <p:nvGrpSpPr>
            <p:cNvPr id="13" name="Group 12"/>
            <p:cNvGrpSpPr/>
            <p:nvPr/>
          </p:nvGrpSpPr>
          <p:grpSpPr>
            <a:xfrm>
              <a:off x="551350" y="1546807"/>
              <a:ext cx="4986256" cy="3787665"/>
              <a:chOff x="551350" y="1546807"/>
              <a:chExt cx="4986256" cy="3787665"/>
            </a:xfrm>
          </p:grpSpPr>
          <p:sp>
            <p:nvSpPr>
              <p:cNvPr id="14" name="TextBox 13"/>
              <p:cNvSpPr txBox="1"/>
              <p:nvPr/>
            </p:nvSpPr>
            <p:spPr>
              <a:xfrm>
                <a:off x="1761837" y="5103640"/>
                <a:ext cx="683650" cy="230832"/>
              </a:xfrm>
              <a:prstGeom prst="rect">
                <a:avLst/>
              </a:prstGeom>
              <a:noFill/>
            </p:spPr>
            <p:txBody>
              <a:bodyPr wrap="square" rtlCol="0">
                <a:spAutoFit/>
              </a:bodyPr>
              <a:lstStyle/>
              <a:p>
                <a:r>
                  <a:rPr lang="en-US" sz="886" dirty="0"/>
                  <a:t>Time</a:t>
                </a:r>
              </a:p>
            </p:txBody>
          </p:sp>
          <p:grpSp>
            <p:nvGrpSpPr>
              <p:cNvPr id="15" name="Group 14"/>
              <p:cNvGrpSpPr/>
              <p:nvPr/>
            </p:nvGrpSpPr>
            <p:grpSpPr>
              <a:xfrm>
                <a:off x="551350" y="1546807"/>
                <a:ext cx="4986256" cy="3515326"/>
                <a:chOff x="551350" y="1546807"/>
                <a:chExt cx="4986256" cy="3515326"/>
              </a:xfrm>
            </p:grpSpPr>
            <p:sp>
              <p:nvSpPr>
                <p:cNvPr id="16" name="TextBox 15"/>
                <p:cNvSpPr txBox="1"/>
                <p:nvPr/>
              </p:nvSpPr>
              <p:spPr>
                <a:xfrm>
                  <a:off x="3231737" y="4818282"/>
                  <a:ext cx="510655" cy="230832"/>
                </a:xfrm>
                <a:prstGeom prst="rect">
                  <a:avLst/>
                </a:prstGeom>
                <a:noFill/>
              </p:spPr>
              <p:txBody>
                <a:bodyPr wrap="square" rtlCol="0">
                  <a:spAutoFit/>
                </a:bodyPr>
                <a:lstStyle/>
                <a:p>
                  <a:r>
                    <a:rPr lang="en-US" sz="886" dirty="0"/>
                    <a:t>Sleep</a:t>
                  </a:r>
                </a:p>
              </p:txBody>
            </p:sp>
            <p:pic>
              <p:nvPicPr>
                <p:cNvPr id="17" name="Picture 2" descr="T:\rneval\efohenr\Axcel\figures\Report\plotRadioFrame\radioFrame.eps"/>
                <p:cNvPicPr>
                  <a:picLocks noChangeAspect="1" noChangeArrowheads="1"/>
                </p:cNvPicPr>
                <p:nvPr/>
              </p:nvPicPr>
              <p:blipFill rotWithShape="1">
                <a:blip r:embed="rId4">
                  <a:extLst>
                    <a:ext uri="{28A0092B-C50C-407E-A947-70E740481C1C}">
                      <a14:useLocalDpi xmlns:a14="http://schemas.microsoft.com/office/drawing/2010/main" val="0"/>
                    </a:ext>
                  </a:extLst>
                </a:blip>
                <a:srcRect l="43878" t="34242" r="49240" b="53882"/>
                <a:stretch/>
              </p:blipFill>
              <p:spPr bwMode="auto">
                <a:xfrm>
                  <a:off x="604184" y="1584094"/>
                  <a:ext cx="2653614" cy="229532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5153025" y="3462680"/>
                  <a:ext cx="384581" cy="348637"/>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solidFill>
                      <a:schemeClr val="tx1"/>
                    </a:solidFill>
                  </a:endParaRPr>
                </a:p>
              </p:txBody>
            </p:sp>
            <p:sp>
              <p:nvSpPr>
                <p:cNvPr id="19" name="Rectangle 18"/>
                <p:cNvSpPr/>
                <p:nvPr/>
              </p:nvSpPr>
              <p:spPr>
                <a:xfrm>
                  <a:off x="579194" y="1546807"/>
                  <a:ext cx="2693501" cy="2370708"/>
                </a:xfrm>
                <a:prstGeom prst="rect">
                  <a:avLst/>
                </a:prstGeom>
                <a:no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solidFill>
                      <a:schemeClr val="tx1"/>
                    </a:solidFill>
                  </a:endParaRPr>
                </a:p>
              </p:txBody>
            </p:sp>
            <p:cxnSp>
              <p:nvCxnSpPr>
                <p:cNvPr id="20" name="Straight Connector 19"/>
                <p:cNvCxnSpPr/>
                <p:nvPr/>
              </p:nvCxnSpPr>
              <p:spPr>
                <a:xfrm>
                  <a:off x="3257798" y="1546807"/>
                  <a:ext cx="1895227" cy="1938872"/>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3257798" y="3811319"/>
                  <a:ext cx="1895227" cy="106196"/>
                </a:xfrm>
                <a:prstGeom prst="line">
                  <a:avLst/>
                </a:prstGeom>
                <a:ln>
                  <a:prstDash val="sysDot"/>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51350" y="4163582"/>
                  <a:ext cx="2737430" cy="898551"/>
                  <a:chOff x="561311" y="4175520"/>
                  <a:chExt cx="2737430" cy="898551"/>
                </a:xfrm>
              </p:grpSpPr>
              <p:cxnSp>
                <p:nvCxnSpPr>
                  <p:cNvPr id="36" name="Straight Connector 35"/>
                  <p:cNvCxnSpPr/>
                  <p:nvPr/>
                </p:nvCxnSpPr>
                <p:spPr>
                  <a:xfrm flipV="1">
                    <a:off x="561311" y="4942209"/>
                    <a:ext cx="2737430"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8641" y="5072059"/>
                    <a:ext cx="2673690" cy="2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61311" y="4175520"/>
                    <a:ext cx="2737430"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a:off x="564053" y="4161555"/>
                  <a:ext cx="739884" cy="31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96441" y="4154772"/>
                  <a:ext cx="2" cy="788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148009" y="4167549"/>
                  <a:ext cx="222965" cy="1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728922" y="4930435"/>
                  <a:ext cx="432482" cy="2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370974" y="4932911"/>
                  <a:ext cx="635973" cy="1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523204" y="4164666"/>
                  <a:ext cx="205719" cy="2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303937" y="4925937"/>
                  <a:ext cx="219267" cy="9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93945" y="4167176"/>
                  <a:ext cx="281833" cy="13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728922" y="4161274"/>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61403" y="4163442"/>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58986" y="4165610"/>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006946" y="4167778"/>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516644" y="4158103"/>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9" name="Right Triangle 38"/>
          <p:cNvSpPr/>
          <p:nvPr/>
        </p:nvSpPr>
        <p:spPr bwMode="auto">
          <a:xfrm flipH="1">
            <a:off x="4951815" y="1563352"/>
            <a:ext cx="2921496" cy="865962"/>
          </a:xfrm>
          <a:prstGeom prst="rtTriangle">
            <a:avLst/>
          </a:prstGeom>
          <a:solidFill>
            <a:srgbClr val="0066FF">
              <a:alpha val="40000"/>
            </a:srgbClr>
          </a:solidFill>
          <a:ln w="12700" cap="flat" cmpd="sng" algn="ctr">
            <a:no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fontAlgn="base">
              <a:spcBef>
                <a:spcPct val="50000"/>
              </a:spcBef>
              <a:spcAft>
                <a:spcPct val="0"/>
              </a:spcAft>
            </a:pPr>
            <a:endParaRPr lang="en-US">
              <a:solidFill>
                <a:srgbClr val="58585A"/>
              </a:solidFill>
              <a:cs typeface="Arial" charset="0"/>
            </a:endParaRPr>
          </a:p>
        </p:txBody>
      </p:sp>
      <p:sp>
        <p:nvSpPr>
          <p:cNvPr id="40" name="Rectangle 39"/>
          <p:cNvSpPr/>
          <p:nvPr/>
        </p:nvSpPr>
        <p:spPr bwMode="auto">
          <a:xfrm>
            <a:off x="4968455" y="2429315"/>
            <a:ext cx="2926546" cy="484788"/>
          </a:xfrm>
          <a:prstGeom prst="rect">
            <a:avLst/>
          </a:prstGeom>
          <a:solidFill>
            <a:srgbClr val="F08A00">
              <a:alpha val="40000"/>
            </a:srgbClr>
          </a:solidFill>
          <a:ln w="12700" cap="flat" cmpd="sng" algn="ctr">
            <a:no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fontAlgn="base">
              <a:spcBef>
                <a:spcPct val="50000"/>
              </a:spcBef>
              <a:spcAft>
                <a:spcPct val="0"/>
              </a:spcAft>
            </a:pPr>
            <a:endParaRPr lang="en-US">
              <a:solidFill>
                <a:srgbClr val="58585A"/>
              </a:solidFill>
              <a:cs typeface="Arial" charset="0"/>
            </a:endParaRPr>
          </a:p>
        </p:txBody>
      </p:sp>
      <p:grpSp>
        <p:nvGrpSpPr>
          <p:cNvPr id="41" name="Group 40"/>
          <p:cNvGrpSpPr/>
          <p:nvPr/>
        </p:nvGrpSpPr>
        <p:grpSpPr>
          <a:xfrm>
            <a:off x="4327185" y="1209349"/>
            <a:ext cx="4233080" cy="2042337"/>
            <a:chOff x="2678468" y="2749654"/>
            <a:chExt cx="6722206" cy="3970249"/>
          </a:xfrm>
        </p:grpSpPr>
        <p:cxnSp>
          <p:nvCxnSpPr>
            <p:cNvPr id="42" name="Straight Arrow Connector 41"/>
            <p:cNvCxnSpPr/>
            <p:nvPr/>
          </p:nvCxnSpPr>
          <p:spPr>
            <a:xfrm flipV="1">
              <a:off x="3700441" y="2982976"/>
              <a:ext cx="0" cy="3082018"/>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p:cxnSp>
          <p:nvCxnSpPr>
            <p:cNvPr id="43" name="Straight Arrow Connector 42"/>
            <p:cNvCxnSpPr/>
            <p:nvPr/>
          </p:nvCxnSpPr>
          <p:spPr>
            <a:xfrm flipV="1">
              <a:off x="3712241" y="6046082"/>
              <a:ext cx="5688433" cy="2"/>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44" name="TextBox 43"/>
                <p:cNvSpPr txBox="1"/>
                <p:nvPr/>
              </p:nvSpPr>
              <p:spPr>
                <a:xfrm>
                  <a:off x="3703708" y="2749654"/>
                  <a:ext cx="4718941" cy="709620"/>
                </a:xfrm>
                <a:prstGeom prst="rect">
                  <a:avLst/>
                </a:prstGeom>
                <a:noFill/>
              </p:spPr>
              <p:txBody>
                <a:bodyPr wrap="square" rtlCol="0">
                  <a:spAutoFit/>
                </a:bodyPr>
                <a:lstStyle/>
                <a:p>
                  <a:pPr defTabSz="900135">
                    <a:defRPr/>
                  </a:pPr>
                  <a:r>
                    <a:rPr lang="en-US" sz="1575" b="0" kern="0" dirty="0">
                      <a:solidFill>
                        <a:srgbClr val="58585A"/>
                      </a:solidFill>
                      <a:cs typeface="Arial" charset="0"/>
                    </a:rPr>
                    <a:t>Consumed power </a:t>
                  </a:r>
                  <a14:m>
                    <m:oMath xmlns:m="http://schemas.openxmlformats.org/officeDocument/2006/math">
                      <m:r>
                        <a:rPr lang="sv-SE" sz="1772" b="0" i="1" kern="0">
                          <a:solidFill>
                            <a:srgbClr val="58585A"/>
                          </a:solidFill>
                          <a:latin typeface="Cambria Math"/>
                        </a:rPr>
                        <m:t>𝑃</m:t>
                      </m:r>
                    </m:oMath>
                  </a14:m>
                  <a:endParaRPr lang="en-US" sz="1772" b="0" kern="0" dirty="0">
                    <a:solidFill>
                      <a:srgbClr val="58585A"/>
                    </a:solidFill>
                    <a:cs typeface="Arial" charset="0"/>
                  </a:endParaRPr>
                </a:p>
              </p:txBody>
            </p:sp>
          </mc:Choice>
          <mc:Fallback>
            <p:sp>
              <p:nvSpPr>
                <p:cNvPr id="44" name="TextBox 43"/>
                <p:cNvSpPr txBox="1">
                  <a:spLocks noRot="1" noChangeAspect="1" noMove="1" noResize="1" noEditPoints="1" noAdjustHandles="1" noChangeArrowheads="1" noChangeShapeType="1" noTextEdit="1"/>
                </p:cNvSpPr>
                <p:nvPr/>
              </p:nvSpPr>
              <p:spPr>
                <a:xfrm>
                  <a:off x="3703708" y="2749654"/>
                  <a:ext cx="4718941" cy="709620"/>
                </a:xfrm>
                <a:prstGeom prst="rect">
                  <a:avLst/>
                </a:prstGeom>
                <a:blipFill>
                  <a:blip r:embed="rId5"/>
                  <a:stretch>
                    <a:fillRect l="-1232"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Rectangle 44"/>
                <p:cNvSpPr/>
                <p:nvPr/>
              </p:nvSpPr>
              <p:spPr>
                <a:xfrm>
                  <a:off x="2678468" y="5381188"/>
                  <a:ext cx="1189914" cy="692542"/>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sSub>
                          <m:sSubPr>
                            <m:ctrlPr>
                              <a:rPr lang="sv-SE" sz="1575" b="0" i="1" kern="0">
                                <a:solidFill>
                                  <a:srgbClr val="58585A"/>
                                </a:solidFill>
                                <a:latin typeface="Cambria Math" panose="02040503050406030204" pitchFamily="18" charset="0"/>
                              </a:rPr>
                            </m:ctrlPr>
                          </m:sSubPr>
                          <m:e>
                            <m:r>
                              <a:rPr lang="sv-SE" sz="1575" b="0" i="1" kern="0">
                                <a:solidFill>
                                  <a:srgbClr val="58585A"/>
                                </a:solidFill>
                                <a:latin typeface="Cambria Math"/>
                              </a:rPr>
                              <m:t>𝑃</m:t>
                            </m:r>
                          </m:e>
                          <m:sub>
                            <m:r>
                              <m:rPr>
                                <m:sty m:val="p"/>
                              </m:rPr>
                              <a:rPr lang="sv-SE" sz="1575" b="0" kern="0">
                                <a:solidFill>
                                  <a:srgbClr val="58585A"/>
                                </a:solidFill>
                                <a:latin typeface="Cambria Math"/>
                              </a:rPr>
                              <m:t>sleep</m:t>
                            </m:r>
                          </m:sub>
                        </m:sSub>
                      </m:oMath>
                    </m:oMathPara>
                  </a14:m>
                  <a:endParaRPr lang="en-US" sz="3938" b="0" kern="0" dirty="0">
                    <a:solidFill>
                      <a:srgbClr val="58585A"/>
                    </a:solidFill>
                    <a:cs typeface="Arial" charset="0"/>
                  </a:endParaRPr>
                </a:p>
              </p:txBody>
            </p:sp>
          </mc:Choice>
          <mc:Fallback>
            <p:sp>
              <p:nvSpPr>
                <p:cNvPr id="45" name="Rectangle 44"/>
                <p:cNvSpPr>
                  <a:spLocks noRot="1" noChangeAspect="1" noMove="1" noResize="1" noEditPoints="1" noAdjustHandles="1" noChangeArrowheads="1" noChangeShapeType="1" noTextEdit="1"/>
                </p:cNvSpPr>
                <p:nvPr/>
              </p:nvSpPr>
              <p:spPr>
                <a:xfrm>
                  <a:off x="2678468" y="5381188"/>
                  <a:ext cx="1189914" cy="692542"/>
                </a:xfrm>
                <a:prstGeom prst="rect">
                  <a:avLst/>
                </a:prstGeom>
                <a:blipFill>
                  <a:blip r:embed="rId6"/>
                  <a:stretch>
                    <a:fillRect b="-5085"/>
                  </a:stretch>
                </a:blipFill>
              </p:spPr>
              <p:txBody>
                <a:bodyPr/>
                <a:lstStyle/>
                <a:p>
                  <a:r>
                    <a:rPr lang="en-US">
                      <a:noFill/>
                    </a:rPr>
                    <a:t> </a:t>
                  </a:r>
                </a:p>
              </p:txBody>
            </p:sp>
          </mc:Fallback>
        </mc:AlternateContent>
        <p:cxnSp>
          <p:nvCxnSpPr>
            <p:cNvPr id="46" name="Straight Arrow Connector 45"/>
            <p:cNvCxnSpPr/>
            <p:nvPr/>
          </p:nvCxnSpPr>
          <p:spPr>
            <a:xfrm flipV="1">
              <a:off x="3559195" y="5560861"/>
              <a:ext cx="140493" cy="2"/>
            </a:xfrm>
            <a:prstGeom prst="straightConnector1">
              <a:avLst/>
            </a:prstGeom>
            <a:noFill/>
            <a:ln w="9525" cap="flat" cmpd="sng" algn="ctr">
              <a:solidFill>
                <a:srgbClr val="58585A">
                  <a:shade val="95000"/>
                  <a:satMod val="105000"/>
                </a:srgbClr>
              </a:solidFill>
              <a:prstDash val="solid"/>
              <a:headEnd type="none"/>
              <a:tailEnd type="none"/>
            </a:ln>
            <a:effectLst/>
          </p:spPr>
        </p:cxnSp>
        <p:sp>
          <p:nvSpPr>
            <p:cNvPr id="47" name="TextBox 46"/>
            <p:cNvSpPr txBox="1"/>
            <p:nvPr/>
          </p:nvSpPr>
          <p:spPr>
            <a:xfrm>
              <a:off x="4704517" y="6069241"/>
              <a:ext cx="3643259" cy="650662"/>
            </a:xfrm>
            <a:prstGeom prst="rect">
              <a:avLst/>
            </a:prstGeom>
            <a:noFill/>
          </p:spPr>
          <p:txBody>
            <a:bodyPr wrap="none" rtlCol="0">
              <a:spAutoFit/>
            </a:bodyPr>
            <a:lstStyle/>
            <a:p>
              <a:pPr defTabSz="900135">
                <a:defRPr/>
              </a:pPr>
              <a:r>
                <a:rPr lang="en-US" sz="1575" b="0" kern="0" dirty="0">
                  <a:solidFill>
                    <a:srgbClr val="58585A"/>
                  </a:solidFill>
                  <a:cs typeface="Arial" charset="0"/>
                </a:rPr>
                <a:t>Resource utilization [%]</a:t>
              </a:r>
            </a:p>
          </p:txBody>
        </p:sp>
        <p:cxnSp>
          <p:nvCxnSpPr>
            <p:cNvPr id="48" name="Straight Connector 47"/>
            <p:cNvCxnSpPr/>
            <p:nvPr/>
          </p:nvCxnSpPr>
          <p:spPr bwMode="auto">
            <a:xfrm flipV="1">
              <a:off x="3700441" y="3425543"/>
              <a:ext cx="4646658" cy="1657432"/>
            </a:xfrm>
            <a:prstGeom prst="line">
              <a:avLst/>
            </a:prstGeom>
            <a:solidFill>
              <a:srgbClr val="89BA17"/>
            </a:solidFill>
            <a:ln w="28575" cap="flat" cmpd="sng" algn="ctr">
              <a:solidFill>
                <a:srgbClr val="58585A"/>
              </a:solidFill>
              <a:prstDash val="solid"/>
              <a:round/>
              <a:headEnd type="none" w="med" len="med"/>
              <a:tailEnd type="none" w="med" len="med"/>
            </a:ln>
            <a:effectLst/>
          </p:spPr>
        </p:cxnSp>
      </p:grpSp>
      <p:grpSp>
        <p:nvGrpSpPr>
          <p:cNvPr id="49" name="Group 48"/>
          <p:cNvGrpSpPr/>
          <p:nvPr/>
        </p:nvGrpSpPr>
        <p:grpSpPr>
          <a:xfrm>
            <a:off x="4970264" y="1554317"/>
            <a:ext cx="3984011" cy="1362662"/>
            <a:chOff x="5049157" y="1533429"/>
            <a:chExt cx="4047249" cy="1384292"/>
          </a:xfrm>
        </p:grpSpPr>
        <p:grpSp>
          <p:nvGrpSpPr>
            <p:cNvPr id="50" name="Group 49"/>
            <p:cNvGrpSpPr/>
            <p:nvPr/>
          </p:nvGrpSpPr>
          <p:grpSpPr>
            <a:xfrm>
              <a:off x="5049157" y="1533429"/>
              <a:ext cx="2972999" cy="1372191"/>
              <a:chOff x="6000088" y="1675530"/>
              <a:chExt cx="2972999" cy="1372191"/>
            </a:xfrm>
          </p:grpSpPr>
          <p:sp>
            <p:nvSpPr>
              <p:cNvPr id="57" name="Right Triangle 56"/>
              <p:cNvSpPr/>
              <p:nvPr/>
            </p:nvSpPr>
            <p:spPr bwMode="auto">
              <a:xfrm flipH="1">
                <a:off x="6005217" y="1675530"/>
                <a:ext cx="2967869" cy="1118625"/>
              </a:xfrm>
              <a:prstGeom prst="rtTriangle">
                <a:avLst/>
              </a:prstGeom>
              <a:solidFill>
                <a:srgbClr val="0066FF"/>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p:sp>
            <p:nvSpPr>
              <p:cNvPr id="58" name="Rectangle 57"/>
              <p:cNvSpPr/>
              <p:nvPr/>
            </p:nvSpPr>
            <p:spPr bwMode="auto">
              <a:xfrm>
                <a:off x="6000088" y="2800263"/>
                <a:ext cx="2972999" cy="247458"/>
              </a:xfrm>
              <a:prstGeom prst="rect">
                <a:avLst/>
              </a:prstGeom>
              <a:solidFill>
                <a:srgbClr val="F08A00"/>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p:cxnSp>
            <p:nvCxnSpPr>
              <p:cNvPr id="59" name="Straight Connector 58"/>
              <p:cNvCxnSpPr>
                <a:endCxn id="57" idx="0"/>
              </p:cNvCxnSpPr>
              <p:nvPr/>
            </p:nvCxnSpPr>
            <p:spPr bwMode="auto">
              <a:xfrm flipV="1">
                <a:off x="6043627" y="1675530"/>
                <a:ext cx="2929459" cy="1098864"/>
              </a:xfrm>
              <a:prstGeom prst="line">
                <a:avLst/>
              </a:prstGeom>
              <a:solidFill>
                <a:srgbClr val="89BA17"/>
              </a:solidFill>
              <a:ln w="28575" cap="flat" cmpd="sng" algn="ctr">
                <a:solidFill>
                  <a:srgbClr val="58585A"/>
                </a:solidFill>
                <a:prstDash val="sysDot"/>
                <a:round/>
                <a:headEnd type="none" w="med" len="med"/>
                <a:tailEnd type="none" w="med" len="med"/>
              </a:ln>
              <a:effectLst/>
            </p:spPr>
          </p:cxnSp>
        </p:grpSp>
        <p:cxnSp>
          <p:nvCxnSpPr>
            <p:cNvPr id="51" name="Straight Connector 50"/>
            <p:cNvCxnSpPr/>
            <p:nvPr/>
          </p:nvCxnSpPr>
          <p:spPr bwMode="auto">
            <a:xfrm>
              <a:off x="6318839" y="2026529"/>
              <a:ext cx="1863260" cy="0"/>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52" name="Straight Connector 51"/>
            <p:cNvCxnSpPr/>
            <p:nvPr/>
          </p:nvCxnSpPr>
          <p:spPr bwMode="auto">
            <a:xfrm>
              <a:off x="6307822" y="1643787"/>
              <a:ext cx="0" cy="1273934"/>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53" name="Straight Connector 52"/>
            <p:cNvCxnSpPr/>
            <p:nvPr/>
          </p:nvCxnSpPr>
          <p:spPr bwMode="auto">
            <a:xfrm>
              <a:off x="6307822" y="2175400"/>
              <a:ext cx="1874277" cy="0"/>
            </a:xfrm>
            <a:prstGeom prst="line">
              <a:avLst/>
            </a:prstGeom>
            <a:solidFill>
              <a:srgbClr val="89BA17"/>
            </a:solidFill>
            <a:ln w="12700" cap="flat" cmpd="sng" algn="ctr">
              <a:solidFill>
                <a:srgbClr val="58585A"/>
              </a:solidFill>
              <a:prstDash val="solid"/>
              <a:round/>
              <a:headEnd type="none" w="med" len="med"/>
              <a:tailEnd type="none" w="med" len="med"/>
            </a:ln>
            <a:effectLst/>
          </p:spPr>
        </p:cxnSp>
        <p:sp>
          <p:nvSpPr>
            <p:cNvPr id="54" name="Down Arrow 53"/>
            <p:cNvSpPr/>
            <p:nvPr/>
          </p:nvSpPr>
          <p:spPr bwMode="auto">
            <a:xfrm>
              <a:off x="8070489" y="1554335"/>
              <a:ext cx="363556" cy="483921"/>
            </a:xfrm>
            <a:prstGeom prst="downArrow">
              <a:avLst/>
            </a:prstGeom>
            <a:solidFill>
              <a:srgbClr val="89BA17"/>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sp>
          <p:nvSpPr>
            <p:cNvPr id="55" name="Down Arrow 54"/>
            <p:cNvSpPr/>
            <p:nvPr/>
          </p:nvSpPr>
          <p:spPr bwMode="auto">
            <a:xfrm flipV="1">
              <a:off x="8070489" y="2169154"/>
              <a:ext cx="363556" cy="483921"/>
            </a:xfrm>
            <a:prstGeom prst="downArrow">
              <a:avLst/>
            </a:prstGeom>
            <a:solidFill>
              <a:srgbClr val="89BA17"/>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sp>
          <p:nvSpPr>
            <p:cNvPr id="56" name="TextBox 55"/>
            <p:cNvSpPr txBox="1"/>
            <p:nvPr/>
          </p:nvSpPr>
          <p:spPr>
            <a:xfrm>
              <a:off x="8434045" y="1879374"/>
              <a:ext cx="662361" cy="461665"/>
            </a:xfrm>
            <a:prstGeom prst="rect">
              <a:avLst/>
            </a:prstGeom>
            <a:solidFill>
              <a:srgbClr val="FFFFFF"/>
            </a:solidFill>
          </p:spPr>
          <p:txBody>
            <a:bodyPr wrap="none" rtlCol="0">
              <a:spAutoFit/>
            </a:bodyPr>
            <a:lstStyle/>
            <a:p>
              <a:pPr defTabSz="900135">
                <a:defRPr/>
              </a:pPr>
              <a:r>
                <a:rPr lang="en-US" sz="1181" b="0" kern="0" dirty="0">
                  <a:solidFill>
                    <a:srgbClr val="89BA17">
                      <a:lumMod val="75000"/>
                    </a:srgbClr>
                  </a:solidFill>
                  <a:cs typeface="Arial" charset="0"/>
                </a:rPr>
                <a:t>Power </a:t>
              </a:r>
            </a:p>
            <a:p>
              <a:pPr defTabSz="900135">
                <a:defRPr/>
              </a:pPr>
              <a:r>
                <a:rPr lang="en-US" sz="1181" b="0" kern="0" dirty="0">
                  <a:solidFill>
                    <a:srgbClr val="89BA17">
                      <a:lumMod val="75000"/>
                    </a:srgbClr>
                  </a:solidFill>
                  <a:cs typeface="Arial" charset="0"/>
                </a:rPr>
                <a:t>saving</a:t>
              </a:r>
            </a:p>
          </p:txBody>
        </p:sp>
      </p:grpSp>
      <p:sp>
        <p:nvSpPr>
          <p:cNvPr id="60" name="Oval 59"/>
          <p:cNvSpPr/>
          <p:nvPr/>
        </p:nvSpPr>
        <p:spPr bwMode="auto">
          <a:xfrm>
            <a:off x="4928621" y="2707041"/>
            <a:ext cx="87403" cy="58936"/>
          </a:xfrm>
          <a:prstGeom prst="ellipse">
            <a:avLst/>
          </a:prstGeom>
          <a:solidFill>
            <a:srgbClr val="58585A">
              <a:lumMod val="50000"/>
            </a:srgbClr>
          </a:solidFill>
          <a:ln w="12700" cap="flat" cmpd="sng" algn="ctr">
            <a:solidFill>
              <a:srgbClr val="58585A">
                <a:lumMod val="50000"/>
              </a:srgbClr>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p:spTree>
    <p:extLst>
      <p:ext uri="{BB962C8B-B14F-4D97-AF65-F5344CB8AC3E}">
        <p14:creationId xmlns:p14="http://schemas.microsoft.com/office/powerpoint/2010/main" val="360335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150" dirty="0"/>
              <a:t>Discontinuous Transmission</a:t>
            </a:r>
          </a:p>
        </p:txBody>
      </p:sp>
      <p:pic>
        <p:nvPicPr>
          <p:cNvPr id="61" name="Picture 2" descr="T:\rneval\efohenr\Axcel\figures\Report\plotRadioFrame\radioFrame.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282" y="1577852"/>
            <a:ext cx="6132016" cy="30731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T:\rneval\efohenr\Axcel\figures\Report\plotRadioFrame\emptyRadioFrame.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282" y="1577853"/>
            <a:ext cx="6132016" cy="307310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T:\rneval\efohenr\Axcel\figures\Report\plotRadioFrame\mbsfnRadioFrame.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282" y="1577853"/>
            <a:ext cx="6132016" cy="30731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efohenr\Dropbox\Master Thesis\Project Documents\Project Report\LaTeX Report\rev_1\figures\lteRadioFrame.eps"/>
          <p:cNvPicPr>
            <a:picLocks noChangeAspect="1" noChangeArrowheads="1"/>
          </p:cNvPicPr>
          <p:nvPr/>
        </p:nvPicPr>
        <p:blipFill rotWithShape="1">
          <a:blip r:embed="rId6">
            <a:extLst>
              <a:ext uri="{28A0092B-C50C-407E-A947-70E740481C1C}">
                <a14:useLocalDpi xmlns:a14="http://schemas.microsoft.com/office/drawing/2010/main" val="0"/>
              </a:ext>
            </a:extLst>
          </a:blip>
          <a:srcRect l="91859" r="-634" b="77061"/>
          <a:stretch/>
        </p:blipFill>
        <p:spPr bwMode="auto">
          <a:xfrm>
            <a:off x="7838479" y="2638923"/>
            <a:ext cx="825103" cy="1100138"/>
          </a:xfrm>
          <a:prstGeom prst="rect">
            <a:avLst/>
          </a:prstGeom>
          <a:noFill/>
          <a:extLst>
            <a:ext uri="{909E8E84-426E-40DD-AFC4-6F175D3DCCD1}">
              <a14:hiddenFill xmlns:a14="http://schemas.microsoft.com/office/drawing/2010/main">
                <a:solidFill>
                  <a:srgbClr val="FFFFFF"/>
                </a:solidFill>
              </a14:hiddenFill>
            </a:ext>
          </a:extLst>
        </p:spPr>
      </p:pic>
      <p:sp>
        <p:nvSpPr>
          <p:cNvPr id="66" name="Content Placeholder 2"/>
          <p:cNvSpPr>
            <a:spLocks noGrp="1"/>
          </p:cNvSpPr>
          <p:nvPr>
            <p:ph idx="1"/>
          </p:nvPr>
        </p:nvSpPr>
        <p:spPr>
          <a:xfrm>
            <a:off x="412552" y="2572931"/>
            <a:ext cx="2475309" cy="1773616"/>
          </a:xfrm>
        </p:spPr>
        <p:txBody>
          <a:bodyPr>
            <a:normAutofit/>
          </a:bodyPr>
          <a:lstStyle/>
          <a:p>
            <a:pPr marL="337551" indent="-337551"/>
            <a:r>
              <a:rPr lang="en-US"/>
              <a:t>Micro DTX</a:t>
            </a:r>
          </a:p>
          <a:p>
            <a:pPr marL="337551" indent="-337551"/>
            <a:r>
              <a:rPr lang="en-US"/>
              <a:t>MBSFN DTX</a:t>
            </a:r>
          </a:p>
          <a:p>
            <a:pPr marL="337551" indent="-337551"/>
            <a:r>
              <a:rPr lang="en-US"/>
              <a:t>Lean Carrier DTX</a:t>
            </a:r>
          </a:p>
          <a:p>
            <a:endParaRPr lang="en-US" dirty="0"/>
          </a:p>
        </p:txBody>
      </p:sp>
      <p:grpSp>
        <p:nvGrpSpPr>
          <p:cNvPr id="67" name="Group 66"/>
          <p:cNvGrpSpPr/>
          <p:nvPr/>
        </p:nvGrpSpPr>
        <p:grpSpPr>
          <a:xfrm>
            <a:off x="3534817" y="4470403"/>
            <a:ext cx="3797350" cy="573408"/>
            <a:chOff x="3590925" y="4495803"/>
            <a:chExt cx="3857625" cy="582510"/>
          </a:xfrm>
        </p:grpSpPr>
        <p:cxnSp>
          <p:nvCxnSpPr>
            <p:cNvPr id="68" name="Straight Arrow Connector 67"/>
            <p:cNvCxnSpPr/>
            <p:nvPr/>
          </p:nvCxnSpPr>
          <p:spPr>
            <a:xfrm flipV="1">
              <a:off x="6000750" y="4495804"/>
              <a:ext cx="1447800"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3590925" y="4495803"/>
              <a:ext cx="1447800"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743450" y="4770536"/>
              <a:ext cx="1981200" cy="307777"/>
            </a:xfrm>
            <a:prstGeom prst="rect">
              <a:avLst/>
            </a:prstGeom>
            <a:noFill/>
          </p:spPr>
          <p:txBody>
            <a:bodyPr wrap="square" rtlCol="0">
              <a:spAutoFit/>
            </a:bodyPr>
            <a:lstStyle/>
            <a:p>
              <a:r>
                <a:rPr lang="en-US" sz="1378" dirty="0"/>
                <a:t>MBSFN sub-frames</a:t>
              </a:r>
            </a:p>
          </p:txBody>
        </p:sp>
      </p:grpSp>
      <p:grpSp>
        <p:nvGrpSpPr>
          <p:cNvPr id="71" name="Group 70"/>
          <p:cNvGrpSpPr/>
          <p:nvPr/>
        </p:nvGrpSpPr>
        <p:grpSpPr>
          <a:xfrm>
            <a:off x="3019127" y="4470403"/>
            <a:ext cx="4819352" cy="300799"/>
            <a:chOff x="3848100" y="5581650"/>
            <a:chExt cx="4269284" cy="305574"/>
          </a:xfrm>
        </p:grpSpPr>
        <p:cxnSp>
          <p:nvCxnSpPr>
            <p:cNvPr id="72" name="Straight Arrow Connector 71"/>
            <p:cNvCxnSpPr/>
            <p:nvPr/>
          </p:nvCxnSpPr>
          <p:spPr>
            <a:xfrm>
              <a:off x="3848100" y="5581650"/>
              <a:ext cx="4269284"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5286375" y="5610225"/>
              <a:ext cx="1587372" cy="276999"/>
            </a:xfrm>
            <a:prstGeom prst="rect">
              <a:avLst/>
            </a:prstGeom>
            <a:noFill/>
          </p:spPr>
          <p:txBody>
            <a:bodyPr wrap="square" rtlCol="0">
              <a:spAutoFit/>
            </a:bodyPr>
            <a:lstStyle/>
            <a:p>
              <a:r>
                <a:rPr lang="en-US" sz="1181" dirty="0"/>
                <a:t>Radio-frame 10ms</a:t>
              </a:r>
            </a:p>
          </p:txBody>
        </p:sp>
      </p:grpSp>
    </p:spTree>
    <p:extLst>
      <p:ext uri="{BB962C8B-B14F-4D97-AF65-F5344CB8AC3E}">
        <p14:creationId xmlns:p14="http://schemas.microsoft.com/office/powerpoint/2010/main" val="38582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Introduction</a:t>
            </a:r>
          </a:p>
        </p:txBody>
      </p:sp>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dirty="0"/>
              <a:t>ICT industry in total is responsible for as much carbon emissions as aviation industry. And, cellular networks are among the main energy consumers in the ICT industry. </a:t>
            </a:r>
          </a:p>
          <a:p>
            <a:pPr marL="342900" indent="-342900">
              <a:buFont typeface="Arial" panose="020B0604020202020204" pitchFamily="34" charset="0"/>
              <a:buChar char="•"/>
            </a:pPr>
            <a:r>
              <a:rPr lang="en-US" dirty="0"/>
              <a:t>Last year in Germany alone mobile network operators spent more than 200 million Euros on electricity bills and 80% of that cost was from cellular networks. And, as per the EU regulations the cost of electricity is likely to increase more in coming years.</a:t>
            </a:r>
          </a:p>
          <a:p>
            <a:pPr marL="342900" indent="-342900">
              <a:buFont typeface="Arial" panose="020B0604020202020204" pitchFamily="34" charset="0"/>
              <a:buChar char="•"/>
            </a:pPr>
            <a:r>
              <a:rPr lang="en-US" dirty="0"/>
              <a:t>In the new era of internet of things and connected cars these cellular networks are likely to densify furthermore so, there is a pressing need to focus on energy consumption by these networks.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35044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Scenario</a:t>
            </a:r>
          </a:p>
        </p:txBody>
      </p:sp>
      <p:pic>
        <p:nvPicPr>
          <p:cNvPr id="5" name="Picture 4">
            <a:extLst>
              <a:ext uri="{FF2B5EF4-FFF2-40B4-BE49-F238E27FC236}">
                <a16:creationId xmlns:a16="http://schemas.microsoft.com/office/drawing/2014/main" id="{37D48419-B6EB-4D8C-880E-188149399C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25700" y="1878457"/>
            <a:ext cx="4276725" cy="3209925"/>
          </a:xfrm>
          <a:prstGeom prst="rect">
            <a:avLst/>
          </a:prstGeom>
          <a:noFill/>
          <a:ln>
            <a:noFill/>
          </a:ln>
        </p:spPr>
      </p:pic>
    </p:spTree>
    <p:extLst>
      <p:ext uri="{BB962C8B-B14F-4D97-AF65-F5344CB8AC3E}">
        <p14:creationId xmlns:p14="http://schemas.microsoft.com/office/powerpoint/2010/main" val="2618585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Scenario</a:t>
            </a:r>
          </a:p>
        </p:txBody>
      </p:sp>
      <p:pic>
        <p:nvPicPr>
          <p:cNvPr id="6" name="Picture 5">
            <a:extLst>
              <a:ext uri="{FF2B5EF4-FFF2-40B4-BE49-F238E27FC236}">
                <a16:creationId xmlns:a16="http://schemas.microsoft.com/office/drawing/2014/main" id="{30C1C6F4-C76F-436C-99A9-11B857274A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096294"/>
            <a:ext cx="6172200" cy="3809206"/>
          </a:xfrm>
          <a:prstGeom prst="rect">
            <a:avLst/>
          </a:prstGeom>
          <a:noFill/>
          <a:ln>
            <a:noFill/>
          </a:ln>
        </p:spPr>
      </p:pic>
    </p:spTree>
    <p:extLst>
      <p:ext uri="{BB962C8B-B14F-4D97-AF65-F5344CB8AC3E}">
        <p14:creationId xmlns:p14="http://schemas.microsoft.com/office/powerpoint/2010/main" val="319384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Scenario</a:t>
            </a:r>
          </a:p>
        </p:txBody>
      </p:sp>
      <p:pic>
        <p:nvPicPr>
          <p:cNvPr id="4" name="Picture 3" descr="A close up of a piece of paper&#10;&#10;Description generated with high confidence">
            <a:extLst>
              <a:ext uri="{FF2B5EF4-FFF2-40B4-BE49-F238E27FC236}">
                <a16:creationId xmlns:a16="http://schemas.microsoft.com/office/drawing/2014/main" id="{959CE616-0D15-40DF-BDE7-02488F81D5E1}"/>
              </a:ext>
            </a:extLst>
          </p:cNvPr>
          <p:cNvPicPr>
            <a:picLocks noChangeAspect="1"/>
          </p:cNvPicPr>
          <p:nvPr/>
        </p:nvPicPr>
        <p:blipFill>
          <a:blip r:embed="rId3"/>
          <a:stretch>
            <a:fillRect/>
          </a:stretch>
        </p:blipFill>
        <p:spPr>
          <a:xfrm>
            <a:off x="1409291" y="2080419"/>
            <a:ext cx="5334000" cy="4000500"/>
          </a:xfrm>
          <a:prstGeom prst="rect">
            <a:avLst/>
          </a:prstGeom>
        </p:spPr>
      </p:pic>
    </p:spTree>
    <p:extLst>
      <p:ext uri="{BB962C8B-B14F-4D97-AF65-F5344CB8AC3E}">
        <p14:creationId xmlns:p14="http://schemas.microsoft.com/office/powerpoint/2010/main" val="2273158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parameters</a:t>
            </a:r>
          </a:p>
        </p:txBody>
      </p:sp>
      <p:graphicFrame>
        <p:nvGraphicFramePr>
          <p:cNvPr id="2" name="Table 1">
            <a:extLst>
              <a:ext uri="{FF2B5EF4-FFF2-40B4-BE49-F238E27FC236}">
                <a16:creationId xmlns:a16="http://schemas.microsoft.com/office/drawing/2014/main" id="{614508D9-3D6B-4172-814F-365A8CE34B09}"/>
              </a:ext>
            </a:extLst>
          </p:cNvPr>
          <p:cNvGraphicFramePr>
            <a:graphicFrameLocks noGrp="1"/>
          </p:cNvGraphicFramePr>
          <p:nvPr>
            <p:extLst>
              <p:ext uri="{D42A27DB-BD31-4B8C-83A1-F6EECF244321}">
                <p14:modId xmlns:p14="http://schemas.microsoft.com/office/powerpoint/2010/main" val="756231183"/>
              </p:ext>
            </p:extLst>
          </p:nvPr>
        </p:nvGraphicFramePr>
        <p:xfrm>
          <a:off x="1638300" y="1838198"/>
          <a:ext cx="5156200" cy="4232402"/>
        </p:xfrm>
        <a:graphic>
          <a:graphicData uri="http://schemas.openxmlformats.org/drawingml/2006/table">
            <a:tbl>
              <a:tblPr firstRow="1" firstCol="1" bandRow="1">
                <a:tableStyleId>{5C22544A-7EE6-4342-B048-85BDC9FD1C3A}</a:tableStyleId>
              </a:tblPr>
              <a:tblGrid>
                <a:gridCol w="2577507">
                  <a:extLst>
                    <a:ext uri="{9D8B030D-6E8A-4147-A177-3AD203B41FA5}">
                      <a16:colId xmlns:a16="http://schemas.microsoft.com/office/drawing/2014/main" val="3369424623"/>
                    </a:ext>
                  </a:extLst>
                </a:gridCol>
                <a:gridCol w="2578693">
                  <a:extLst>
                    <a:ext uri="{9D8B030D-6E8A-4147-A177-3AD203B41FA5}">
                      <a16:colId xmlns:a16="http://schemas.microsoft.com/office/drawing/2014/main" val="1563942043"/>
                    </a:ext>
                  </a:extLst>
                </a:gridCol>
              </a:tblGrid>
              <a:tr h="248964">
                <a:tc>
                  <a:txBody>
                    <a:bodyPr/>
                    <a:lstStyle/>
                    <a:p>
                      <a:pPr indent="226695" algn="just">
                        <a:lnSpc>
                          <a:spcPct val="115000"/>
                        </a:lnSpc>
                        <a:spcBef>
                          <a:spcPts val="500"/>
                        </a:spcBef>
                        <a:spcAft>
                          <a:spcPts val="500"/>
                        </a:spcAft>
                      </a:pPr>
                      <a:r>
                        <a:rPr lang="en-US" sz="1200">
                          <a:effectLst/>
                        </a:rPr>
                        <a:t>Parameter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Value</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3044422394"/>
                  </a:ext>
                </a:extLst>
              </a:tr>
              <a:tr h="497930">
                <a:tc>
                  <a:txBody>
                    <a:bodyPr/>
                    <a:lstStyle/>
                    <a:p>
                      <a:pPr indent="226695" algn="just">
                        <a:lnSpc>
                          <a:spcPct val="115000"/>
                        </a:lnSpc>
                        <a:spcBef>
                          <a:spcPts val="500"/>
                        </a:spcBef>
                        <a:spcAft>
                          <a:spcPts val="500"/>
                        </a:spcAft>
                      </a:pPr>
                      <a:r>
                        <a:rPr lang="en-US" sz="1200">
                          <a:effectLst/>
                        </a:rPr>
                        <a:t>Carrier frequency</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2.0 GHz</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799635928"/>
                  </a:ext>
                </a:extLst>
              </a:tr>
              <a:tr h="248964">
                <a:tc>
                  <a:txBody>
                    <a:bodyPr/>
                    <a:lstStyle/>
                    <a:p>
                      <a:pPr indent="226695" algn="just">
                        <a:lnSpc>
                          <a:spcPct val="115000"/>
                        </a:lnSpc>
                        <a:spcBef>
                          <a:spcPts val="500"/>
                        </a:spcBef>
                        <a:spcAft>
                          <a:spcPts val="500"/>
                        </a:spcAft>
                      </a:pPr>
                      <a:r>
                        <a:rPr lang="en-US" sz="1200">
                          <a:effectLst/>
                        </a:rPr>
                        <a:t>Bandwidth</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20 MHz</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400440394"/>
                  </a:ext>
                </a:extLst>
              </a:tr>
              <a:tr h="497930">
                <a:tc>
                  <a:txBody>
                    <a:bodyPr/>
                    <a:lstStyle/>
                    <a:p>
                      <a:pPr indent="226695" algn="just">
                        <a:lnSpc>
                          <a:spcPct val="115000"/>
                        </a:lnSpc>
                        <a:spcBef>
                          <a:spcPts val="500"/>
                        </a:spcBef>
                        <a:spcAft>
                          <a:spcPts val="500"/>
                        </a:spcAft>
                      </a:pPr>
                      <a:r>
                        <a:rPr lang="en-US" sz="1200">
                          <a:effectLst/>
                        </a:rPr>
                        <a:t>Modulation scheme</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64 QAM</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883156005"/>
                  </a:ext>
                </a:extLst>
              </a:tr>
              <a:tr h="497930">
                <a:tc>
                  <a:txBody>
                    <a:bodyPr/>
                    <a:lstStyle/>
                    <a:p>
                      <a:pPr indent="226695" algn="just">
                        <a:lnSpc>
                          <a:spcPct val="115000"/>
                        </a:lnSpc>
                        <a:spcBef>
                          <a:spcPts val="500"/>
                        </a:spcBef>
                        <a:spcAft>
                          <a:spcPts val="500"/>
                        </a:spcAft>
                      </a:pPr>
                      <a:r>
                        <a:rPr lang="en-US" sz="1200">
                          <a:effectLst/>
                        </a:rPr>
                        <a:t>Packet traffic model</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Equal buffer model</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406834141"/>
                  </a:ext>
                </a:extLst>
              </a:tr>
              <a:tr h="497930">
                <a:tc>
                  <a:txBody>
                    <a:bodyPr/>
                    <a:lstStyle/>
                    <a:p>
                      <a:pPr indent="226695" algn="just">
                        <a:lnSpc>
                          <a:spcPct val="115000"/>
                        </a:lnSpc>
                        <a:spcBef>
                          <a:spcPts val="500"/>
                        </a:spcBef>
                        <a:spcAft>
                          <a:spcPts val="500"/>
                        </a:spcAft>
                      </a:pPr>
                      <a:r>
                        <a:rPr lang="en-US" sz="1200">
                          <a:effectLst/>
                        </a:rPr>
                        <a:t>Macro TX Power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40 W per sector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18299916"/>
                  </a:ext>
                </a:extLst>
              </a:tr>
              <a:tr h="497930">
                <a:tc>
                  <a:txBody>
                    <a:bodyPr/>
                    <a:lstStyle/>
                    <a:p>
                      <a:pPr indent="226695" algn="just">
                        <a:lnSpc>
                          <a:spcPct val="115000"/>
                        </a:lnSpc>
                        <a:spcBef>
                          <a:spcPts val="500"/>
                        </a:spcBef>
                        <a:spcAft>
                          <a:spcPts val="500"/>
                        </a:spcAft>
                      </a:pPr>
                      <a:r>
                        <a:rPr lang="en-US" sz="1200">
                          <a:effectLst/>
                        </a:rPr>
                        <a:t>Micro TX Power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10 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1598375126"/>
                  </a:ext>
                </a:extLst>
              </a:tr>
              <a:tr h="497930">
                <a:tc>
                  <a:txBody>
                    <a:bodyPr/>
                    <a:lstStyle/>
                    <a:p>
                      <a:pPr indent="226695" algn="just">
                        <a:lnSpc>
                          <a:spcPct val="115000"/>
                        </a:lnSpc>
                        <a:spcBef>
                          <a:spcPts val="500"/>
                        </a:spcBef>
                        <a:spcAft>
                          <a:spcPts val="500"/>
                        </a:spcAft>
                      </a:pPr>
                      <a:r>
                        <a:rPr lang="en-US" sz="1200">
                          <a:effectLst/>
                        </a:rPr>
                        <a:t>Macro cells in central grid</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21</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3734735433"/>
                  </a:ext>
                </a:extLst>
              </a:tr>
              <a:tr h="497930">
                <a:tc>
                  <a:txBody>
                    <a:bodyPr/>
                    <a:lstStyle/>
                    <a:p>
                      <a:pPr indent="226695" algn="just">
                        <a:lnSpc>
                          <a:spcPct val="115000"/>
                        </a:lnSpc>
                        <a:spcBef>
                          <a:spcPts val="500"/>
                        </a:spcBef>
                        <a:spcAft>
                          <a:spcPts val="500"/>
                        </a:spcAft>
                      </a:pPr>
                      <a:r>
                        <a:rPr lang="en-US" sz="1200">
                          <a:effectLst/>
                        </a:rPr>
                        <a:t>Micro cells in central grid</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28</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872456393"/>
                  </a:ext>
                </a:extLst>
              </a:tr>
              <a:tr h="248964">
                <a:tc>
                  <a:txBody>
                    <a:bodyPr/>
                    <a:lstStyle/>
                    <a:p>
                      <a:pPr indent="226695" algn="just">
                        <a:lnSpc>
                          <a:spcPct val="115000"/>
                        </a:lnSpc>
                        <a:spcBef>
                          <a:spcPts val="500"/>
                        </a:spcBef>
                        <a:spcAft>
                          <a:spcPts val="500"/>
                        </a:spcAft>
                      </a:pPr>
                      <a:r>
                        <a:rPr lang="en-US" sz="1200">
                          <a:effectLst/>
                        </a:rPr>
                        <a:t>Feeder loss</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dirty="0">
                          <a:effectLst/>
                        </a:rPr>
                        <a:t>10 dB</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1546577739"/>
                  </a:ext>
                </a:extLst>
              </a:tr>
            </a:tbl>
          </a:graphicData>
        </a:graphic>
      </p:graphicFrame>
    </p:spTree>
    <p:extLst>
      <p:ext uri="{BB962C8B-B14F-4D97-AF65-F5344CB8AC3E}">
        <p14:creationId xmlns:p14="http://schemas.microsoft.com/office/powerpoint/2010/main" val="2321116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a:t>Labratory</a:t>
            </a:r>
            <a:r>
              <a:rPr lang="sv-SE" dirty="0"/>
              <a:t> setup</a:t>
            </a:r>
            <a:endParaRPr lang="en-US" dirty="0"/>
          </a:p>
        </p:txBody>
      </p:sp>
      <p:pic>
        <p:nvPicPr>
          <p:cNvPr id="5" name="Platshållare för innehåll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1122" y="1581376"/>
            <a:ext cx="4480428" cy="5203366"/>
          </a:xfrm>
        </p:spPr>
      </p:pic>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905" y="3363686"/>
            <a:ext cx="3818059" cy="2147658"/>
          </a:xfrm>
          <a:prstGeom prst="rect">
            <a:avLst/>
          </a:prstGeom>
        </p:spPr>
      </p:pic>
      <p:sp>
        <p:nvSpPr>
          <p:cNvPr id="3" name="textruta 2"/>
          <p:cNvSpPr txBox="1"/>
          <p:nvPr/>
        </p:nvSpPr>
        <p:spPr>
          <a:xfrm>
            <a:off x="4781550" y="2162307"/>
            <a:ext cx="3776996" cy="461665"/>
          </a:xfrm>
          <a:prstGeom prst="rect">
            <a:avLst/>
          </a:prstGeom>
          <a:noFill/>
        </p:spPr>
        <p:txBody>
          <a:bodyPr wrap="none" rtlCol="0">
            <a:spAutoFit/>
          </a:bodyPr>
          <a:lstStyle/>
          <a:p>
            <a:r>
              <a:rPr lang="sv-SE" sz="1200" b="0" dirty="0" err="1">
                <a:solidFill>
                  <a:schemeClr val="tx2"/>
                </a:solidFill>
              </a:rPr>
              <a:t>Ti:Sapphire</a:t>
            </a:r>
            <a:r>
              <a:rPr lang="sv-SE" sz="1200" b="0" dirty="0">
                <a:solidFill>
                  <a:schemeClr val="tx2"/>
                </a:solidFill>
              </a:rPr>
              <a:t> oscillator: </a:t>
            </a:r>
            <a:r>
              <a:rPr lang="sv-SE" sz="1200" b="0" dirty="0" err="1">
                <a:solidFill>
                  <a:schemeClr val="tx2"/>
                </a:solidFill>
              </a:rPr>
              <a:t>tune</a:t>
            </a:r>
            <a:r>
              <a:rPr lang="sv-SE" sz="1200" b="0" dirty="0">
                <a:solidFill>
                  <a:schemeClr val="tx2"/>
                </a:solidFill>
              </a:rPr>
              <a:t> 650:1100nm,infrared</a:t>
            </a:r>
          </a:p>
          <a:p>
            <a:r>
              <a:rPr lang="sv-SE" sz="1200" b="0" dirty="0">
                <a:solidFill>
                  <a:schemeClr val="tx2"/>
                </a:solidFill>
              </a:rPr>
              <a:t>APD210 </a:t>
            </a:r>
            <a:r>
              <a:rPr lang="sv-SE" sz="1200" b="0" dirty="0" err="1">
                <a:solidFill>
                  <a:schemeClr val="tx2"/>
                </a:solidFill>
              </a:rPr>
              <a:t>MenloSystems</a:t>
            </a:r>
            <a:r>
              <a:rPr lang="sv-SE" sz="1200" b="0" dirty="0">
                <a:solidFill>
                  <a:schemeClr val="tx2"/>
                </a:solidFill>
              </a:rPr>
              <a:t> GmbH: 400-1000nm 1.6Ghz</a:t>
            </a:r>
          </a:p>
        </p:txBody>
      </p:sp>
    </p:spTree>
    <p:extLst>
      <p:ext uri="{BB962C8B-B14F-4D97-AF65-F5344CB8AC3E}">
        <p14:creationId xmlns:p14="http://schemas.microsoft.com/office/powerpoint/2010/main" val="3405574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Test</a:t>
            </a:r>
            <a:endParaRPr lang="en-US" dirty="0"/>
          </a:p>
        </p:txBody>
      </p:sp>
      <p:pic>
        <p:nvPicPr>
          <p:cNvPr id="5" name="Bildobjekt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292" y="1539538"/>
            <a:ext cx="5343525" cy="4007643"/>
          </a:xfrm>
          <a:prstGeom prst="rect">
            <a:avLst/>
          </a:prstGeom>
        </p:spPr>
      </p:pic>
      <p:sp>
        <p:nvSpPr>
          <p:cNvPr id="6" name="textruta 5"/>
          <p:cNvSpPr txBox="1"/>
          <p:nvPr/>
        </p:nvSpPr>
        <p:spPr>
          <a:xfrm>
            <a:off x="870438" y="2189285"/>
            <a:ext cx="2082621" cy="1938992"/>
          </a:xfrm>
          <a:prstGeom prst="rect">
            <a:avLst/>
          </a:prstGeom>
          <a:noFill/>
        </p:spPr>
        <p:txBody>
          <a:bodyPr wrap="none" rtlCol="0">
            <a:spAutoFit/>
          </a:bodyPr>
          <a:lstStyle/>
          <a:p>
            <a:pPr marL="171450" indent="-171450">
              <a:buFont typeface="Arial" panose="020B0604020202020204" pitchFamily="34" charset="0"/>
              <a:buChar char="•"/>
            </a:pPr>
            <a:r>
              <a:rPr lang="en-US" sz="2000" b="0" dirty="0">
                <a:solidFill>
                  <a:schemeClr val="tx2"/>
                </a:solidFill>
              </a:rPr>
              <a:t>Rhodamine 6G</a:t>
            </a:r>
          </a:p>
          <a:p>
            <a:pPr marL="171450" indent="-171450">
              <a:buFont typeface="Arial" panose="020B0604020202020204" pitchFamily="34" charset="0"/>
              <a:buChar char="•"/>
            </a:pPr>
            <a:r>
              <a:rPr lang="en-US" sz="2000" b="0" dirty="0">
                <a:solidFill>
                  <a:schemeClr val="tx2"/>
                </a:solidFill>
              </a:rPr>
              <a:t>Averaged</a:t>
            </a:r>
          </a:p>
          <a:p>
            <a:pPr marL="171450" indent="-171450">
              <a:buFont typeface="Arial" panose="020B0604020202020204" pitchFamily="34" charset="0"/>
              <a:buChar char="•"/>
            </a:pPr>
            <a:r>
              <a:rPr lang="en-US" sz="2000" b="0" dirty="0">
                <a:solidFill>
                  <a:schemeClr val="tx2"/>
                </a:solidFill>
              </a:rPr>
              <a:t>Unsorted</a:t>
            </a:r>
          </a:p>
          <a:p>
            <a:pPr marL="171450" indent="-171450">
              <a:buFont typeface="Arial" panose="020B0604020202020204" pitchFamily="34" charset="0"/>
              <a:buChar char="•"/>
            </a:pPr>
            <a:r>
              <a:rPr lang="en-US" sz="2000" b="0" dirty="0">
                <a:solidFill>
                  <a:schemeClr val="tx2"/>
                </a:solidFill>
              </a:rPr>
              <a:t>196 Samples</a:t>
            </a:r>
          </a:p>
          <a:p>
            <a:pPr marL="171450" indent="-171450">
              <a:buFont typeface="Arial" panose="020B0604020202020204" pitchFamily="34" charset="0"/>
              <a:buChar char="•"/>
            </a:pPr>
            <a:r>
              <a:rPr lang="en-US" sz="2000" b="0" dirty="0">
                <a:solidFill>
                  <a:schemeClr val="tx2"/>
                </a:solidFill>
              </a:rPr>
              <a:t>First and last </a:t>
            </a:r>
            <a:br>
              <a:rPr lang="en-US" sz="2000" b="0" dirty="0">
                <a:solidFill>
                  <a:schemeClr val="tx2"/>
                </a:solidFill>
              </a:rPr>
            </a:br>
            <a:r>
              <a:rPr lang="en-US" sz="2000" b="0" dirty="0">
                <a:solidFill>
                  <a:schemeClr val="tx2"/>
                </a:solidFill>
              </a:rPr>
              <a:t>sample</a:t>
            </a:r>
          </a:p>
        </p:txBody>
      </p:sp>
    </p:spTree>
    <p:extLst>
      <p:ext uri="{BB962C8B-B14F-4D97-AF65-F5344CB8AC3E}">
        <p14:creationId xmlns:p14="http://schemas.microsoft.com/office/powerpoint/2010/main" val="3194049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Test</a:t>
            </a:r>
            <a:endParaRPr lang="en-US" dirty="0"/>
          </a:p>
        </p:txBody>
      </p:sp>
      <p:sp>
        <p:nvSpPr>
          <p:cNvPr id="8" name="textruta 7"/>
          <p:cNvSpPr txBox="1"/>
          <p:nvPr/>
        </p:nvSpPr>
        <p:spPr>
          <a:xfrm>
            <a:off x="624253" y="1898314"/>
            <a:ext cx="5919421" cy="3662541"/>
          </a:xfrm>
          <a:prstGeom prst="rect">
            <a:avLst/>
          </a:prstGeom>
          <a:noFill/>
        </p:spPr>
        <p:txBody>
          <a:bodyPr wrap="square" rtlCol="0">
            <a:spAutoFit/>
          </a:bodyPr>
          <a:lstStyle/>
          <a:p>
            <a:r>
              <a:rPr lang="sv-SE" sz="2000" b="0" dirty="0">
                <a:solidFill>
                  <a:schemeClr val="tx2"/>
                </a:solidFill>
              </a:rPr>
              <a:t>Observations</a:t>
            </a:r>
            <a:endParaRPr lang="en-US" sz="2000" b="0" dirty="0">
              <a:solidFill>
                <a:schemeClr val="tx2"/>
              </a:solidFill>
            </a:endParaRPr>
          </a:p>
          <a:p>
            <a:pPr marL="171450" indent="-171450">
              <a:buFont typeface="Arial" panose="020B0604020202020204" pitchFamily="34" charset="0"/>
              <a:buChar char="•"/>
            </a:pPr>
            <a:r>
              <a:rPr lang="en-US" sz="2000" b="0" dirty="0">
                <a:solidFill>
                  <a:schemeClr val="tx2"/>
                </a:solidFill>
              </a:rPr>
              <a:t>Frequency, FFT</a:t>
            </a:r>
          </a:p>
          <a:p>
            <a:pPr marL="171450" indent="-171450">
              <a:buFont typeface="Arial" panose="020B0604020202020204" pitchFamily="34" charset="0"/>
              <a:buChar char="•"/>
            </a:pPr>
            <a:r>
              <a:rPr lang="sv-SE" sz="2000" b="0" dirty="0">
                <a:solidFill>
                  <a:schemeClr val="tx2"/>
                </a:solidFill>
              </a:rPr>
              <a:t>FMC125 (ADC)</a:t>
            </a:r>
            <a:endParaRPr lang="en-US" sz="2000" b="0" dirty="0">
              <a:solidFill>
                <a:schemeClr val="tx2"/>
              </a:solidFill>
            </a:endParaRPr>
          </a:p>
          <a:p>
            <a:pPr marL="171450" indent="-171450">
              <a:buFont typeface="Arial" panose="020B0604020202020204" pitchFamily="34" charset="0"/>
              <a:buChar char="•"/>
            </a:pPr>
            <a:r>
              <a:rPr lang="sv-SE" sz="2000" b="0" dirty="0">
                <a:solidFill>
                  <a:schemeClr val="tx2"/>
                </a:solidFill>
              </a:rPr>
              <a:t>Bits per </a:t>
            </a:r>
            <a:r>
              <a:rPr lang="en-US" sz="2000" b="0" dirty="0">
                <a:solidFill>
                  <a:schemeClr val="tx2"/>
                </a:solidFill>
              </a:rPr>
              <a:t>sample.</a:t>
            </a:r>
          </a:p>
          <a:p>
            <a:pPr marL="171450" indent="-171450">
              <a:buFont typeface="Arial" panose="020B0604020202020204" pitchFamily="34" charset="0"/>
              <a:buChar char="•"/>
            </a:pPr>
            <a:r>
              <a:rPr lang="sv-SE" sz="2000" b="0" dirty="0">
                <a:solidFill>
                  <a:schemeClr val="tx2"/>
                </a:solidFill>
              </a:rPr>
              <a:t>Optimal </a:t>
            </a:r>
            <a:r>
              <a:rPr lang="en-US" sz="2000" b="0" dirty="0">
                <a:solidFill>
                  <a:schemeClr val="tx2"/>
                </a:solidFill>
              </a:rPr>
              <a:t>number of</a:t>
            </a:r>
            <a:r>
              <a:rPr lang="sv-SE" sz="2000" b="0" dirty="0">
                <a:solidFill>
                  <a:schemeClr val="tx2"/>
                </a:solidFill>
              </a:rPr>
              <a:t> </a:t>
            </a:r>
            <a:r>
              <a:rPr lang="en-US" sz="2000" b="0" dirty="0">
                <a:solidFill>
                  <a:schemeClr val="tx2"/>
                </a:solidFill>
              </a:rPr>
              <a:t>waves</a:t>
            </a:r>
            <a:r>
              <a:rPr lang="sv-SE" sz="2000" b="0" dirty="0">
                <a:solidFill>
                  <a:schemeClr val="tx2"/>
                </a:solidFill>
              </a:rPr>
              <a:t>?</a:t>
            </a:r>
          </a:p>
          <a:p>
            <a:pPr marL="171450" indent="-171450">
              <a:buFont typeface="Arial" panose="020B0604020202020204" pitchFamily="34" charset="0"/>
              <a:buChar char="•"/>
            </a:pPr>
            <a:r>
              <a:rPr lang="en-US" sz="2000" b="0" dirty="0">
                <a:solidFill>
                  <a:schemeClr val="tx2"/>
                </a:solidFill>
              </a:rPr>
              <a:t>Weak</a:t>
            </a:r>
            <a:r>
              <a:rPr lang="sv-SE" sz="2000" b="0" dirty="0">
                <a:solidFill>
                  <a:schemeClr val="tx2"/>
                </a:solidFill>
              </a:rPr>
              <a:t> signal.</a:t>
            </a:r>
            <a:endParaRPr lang="en-US" sz="2000" b="0" dirty="0">
              <a:solidFill>
                <a:schemeClr val="tx2"/>
              </a:solidFill>
            </a:endParaRPr>
          </a:p>
          <a:p>
            <a:pPr marL="171450" indent="-171450">
              <a:buFont typeface="Arial" panose="020B0604020202020204" pitchFamily="34" charset="0"/>
              <a:buChar char="•"/>
            </a:pPr>
            <a:endParaRPr lang="sv-SE" sz="2000" b="0" dirty="0">
              <a:solidFill>
                <a:schemeClr val="tx2"/>
              </a:solidFill>
            </a:endParaRPr>
          </a:p>
          <a:p>
            <a:r>
              <a:rPr lang="sv-SE" sz="2000" b="0" dirty="0">
                <a:solidFill>
                  <a:schemeClr val="tx2"/>
                </a:solidFill>
              </a:rPr>
              <a:t>Data</a:t>
            </a:r>
            <a:endParaRPr lang="en-US" sz="2000" b="0" dirty="0">
              <a:solidFill>
                <a:schemeClr val="tx2"/>
              </a:solidFill>
            </a:endParaRPr>
          </a:p>
          <a:p>
            <a:pPr marL="171450" indent="-171450">
              <a:buFont typeface="Arial" panose="020B0604020202020204" pitchFamily="34" charset="0"/>
              <a:buChar char="•"/>
            </a:pPr>
            <a:r>
              <a:rPr lang="sv-SE" sz="2000" b="0" dirty="0">
                <a:solidFill>
                  <a:schemeClr val="tx2"/>
                </a:solidFill>
              </a:rPr>
              <a:t>16 383 </a:t>
            </a:r>
            <a:r>
              <a:rPr lang="en-US" sz="2000" b="0" dirty="0">
                <a:solidFill>
                  <a:schemeClr val="tx2"/>
                </a:solidFill>
              </a:rPr>
              <a:t>Samples.</a:t>
            </a:r>
          </a:p>
          <a:p>
            <a:pPr marL="171450" indent="-171450">
              <a:buFont typeface="Arial" panose="020B0604020202020204" pitchFamily="34" charset="0"/>
              <a:buChar char="•"/>
            </a:pPr>
            <a:r>
              <a:rPr lang="sv-SE" sz="2000" b="0" dirty="0">
                <a:solidFill>
                  <a:schemeClr val="tx2"/>
                </a:solidFill>
              </a:rPr>
              <a:t>13.1064</a:t>
            </a:r>
            <a:r>
              <a:rPr lang="el-GR" sz="2000" b="0" dirty="0">
                <a:solidFill>
                  <a:schemeClr val="tx2"/>
                </a:solidFill>
              </a:rPr>
              <a:t>μ</a:t>
            </a:r>
            <a:r>
              <a:rPr lang="sv-SE" sz="2000" b="0" dirty="0">
                <a:solidFill>
                  <a:schemeClr val="tx2"/>
                </a:solidFill>
              </a:rPr>
              <a:t>s </a:t>
            </a:r>
            <a:r>
              <a:rPr lang="en-US" sz="2000" b="0" dirty="0">
                <a:solidFill>
                  <a:schemeClr val="tx2"/>
                </a:solidFill>
              </a:rPr>
              <a:t>capture time.</a:t>
            </a:r>
          </a:p>
          <a:p>
            <a:pPr marL="171450" indent="-171450">
              <a:buFont typeface="Arial" panose="020B0604020202020204" pitchFamily="34" charset="0"/>
              <a:buChar char="•"/>
            </a:pPr>
            <a:r>
              <a:rPr lang="en-US" sz="2000" b="0" dirty="0">
                <a:solidFill>
                  <a:schemeClr val="tx2"/>
                </a:solidFill>
              </a:rPr>
              <a:t>Effective sampling rate of</a:t>
            </a:r>
            <a:r>
              <a:rPr lang="sv-SE" sz="2000" b="0" dirty="0">
                <a:solidFill>
                  <a:schemeClr val="tx2"/>
                </a:solidFill>
              </a:rPr>
              <a:t> 13,75GSa/s</a:t>
            </a:r>
            <a:endParaRPr lang="en-US" sz="2000" b="0" dirty="0">
              <a:solidFill>
                <a:schemeClr val="tx2"/>
              </a:solidFill>
            </a:endParaRPr>
          </a:p>
          <a:p>
            <a:pPr marL="171450" indent="-171450">
              <a:buFont typeface="Arial" panose="020B0604020202020204" pitchFamily="34" charset="0"/>
              <a:buChar char="•"/>
            </a:pPr>
            <a:endParaRPr lang="en-US" sz="1200" b="0" dirty="0" err="1">
              <a:solidFill>
                <a:schemeClr val="tx2"/>
              </a:solidFill>
            </a:endParaRPr>
          </a:p>
        </p:txBody>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53" y="1510212"/>
            <a:ext cx="4237892" cy="3178419"/>
          </a:xfrm>
          <a:prstGeom prst="rect">
            <a:avLst/>
          </a:prstGeom>
        </p:spPr>
      </p:pic>
    </p:spTree>
    <p:extLst>
      <p:ext uri="{BB962C8B-B14F-4D97-AF65-F5344CB8AC3E}">
        <p14:creationId xmlns:p14="http://schemas.microsoft.com/office/powerpoint/2010/main" val="2207903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Future Work</a:t>
            </a:r>
          </a:p>
        </p:txBody>
      </p:sp>
      <p:sp>
        <p:nvSpPr>
          <p:cNvPr id="3" name="Platshållare för innehåll 2"/>
          <p:cNvSpPr>
            <a:spLocks noGrp="1"/>
          </p:cNvSpPr>
          <p:nvPr>
            <p:ph sz="half" idx="1"/>
          </p:nvPr>
        </p:nvSpPr>
        <p:spPr>
          <a:xfrm>
            <a:off x="740243" y="1666308"/>
            <a:ext cx="7410225" cy="3720107"/>
          </a:xfrm>
        </p:spPr>
        <p:txBody>
          <a:bodyPr/>
          <a:lstStyle/>
          <a:p>
            <a:pPr marL="342900" indent="-342900">
              <a:buFont typeface="Arial" panose="020B0604020202020204" pitchFamily="34" charset="0"/>
              <a:buChar char="•"/>
            </a:pPr>
            <a:r>
              <a:rPr lang="en-US" dirty="0"/>
              <a:t>Combine “Frequency Tracking Using Digital Cavities” with this technique. </a:t>
            </a:r>
          </a:p>
          <a:p>
            <a:pPr marL="342900" indent="-342900">
              <a:buFont typeface="Arial" panose="020B0604020202020204" pitchFamily="34" charset="0"/>
              <a:buChar char="•"/>
            </a:pPr>
            <a:r>
              <a:rPr lang="en-US" dirty="0"/>
              <a:t>Upgrade FPGA card.</a:t>
            </a:r>
          </a:p>
          <a:p>
            <a:pPr marL="342900" indent="-342900">
              <a:buFont typeface="Arial" panose="020B0604020202020204" pitchFamily="34" charset="0"/>
              <a:buChar char="•"/>
            </a:pPr>
            <a:r>
              <a:rPr lang="en-US" dirty="0"/>
              <a:t>Continuous sampling/ pipeline the hardware.</a:t>
            </a:r>
          </a:p>
          <a:p>
            <a:pPr marL="342900" indent="-342900">
              <a:buFont typeface="Arial" panose="020B0604020202020204" pitchFamily="34" charset="0"/>
              <a:buChar char="•"/>
            </a:pPr>
            <a:r>
              <a:rPr lang="sv-SE" dirty="0"/>
              <a:t>Filter</a:t>
            </a:r>
            <a:endParaRPr lang="en-US" dirty="0"/>
          </a:p>
          <a:p>
            <a:pPr marL="342900" indent="-342900">
              <a:buFont typeface="Arial" panose="020B0604020202020204" pitchFamily="34" charset="0"/>
              <a:buChar char="•"/>
            </a:pPr>
            <a:r>
              <a:rPr lang="en-US" dirty="0"/>
              <a:t>Improve</a:t>
            </a:r>
            <a:r>
              <a:rPr lang="sv-SE" dirty="0"/>
              <a:t> </a:t>
            </a:r>
            <a:r>
              <a:rPr lang="en-US" dirty="0"/>
              <a:t>the</a:t>
            </a:r>
            <a:r>
              <a:rPr lang="sv-SE" dirty="0"/>
              <a:t> </a:t>
            </a:r>
            <a:r>
              <a:rPr lang="en-US" dirty="0"/>
              <a:t>sorting</a:t>
            </a:r>
            <a:r>
              <a:rPr lang="sv-SE" dirty="0"/>
              <a:t> </a:t>
            </a:r>
            <a:r>
              <a:rPr lang="en-US" dirty="0"/>
              <a:t>algorithm.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15360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Summary</a:t>
            </a:r>
          </a:p>
        </p:txBody>
      </p:sp>
      <p:sp>
        <p:nvSpPr>
          <p:cNvPr id="3" name="Platshållare för innehåll 2"/>
          <p:cNvSpPr>
            <a:spLocks noGrp="1"/>
          </p:cNvSpPr>
          <p:nvPr>
            <p:ph sz="half" idx="1"/>
          </p:nvPr>
        </p:nvSpPr>
        <p:spPr>
          <a:xfrm>
            <a:off x="740243" y="1666308"/>
            <a:ext cx="6556295" cy="3720107"/>
          </a:xfrm>
        </p:spPr>
        <p:txBody>
          <a:bodyPr/>
          <a:lstStyle/>
          <a:p>
            <a:pPr marL="342900" indent="-342900">
              <a:buFont typeface="Arial" panose="020B0604020202020204" pitchFamily="34" charset="0"/>
              <a:buChar char="•"/>
            </a:pPr>
            <a:r>
              <a:rPr lang="en-US" dirty="0"/>
              <a:t>Algorithm Fast efficient.</a:t>
            </a:r>
          </a:p>
          <a:p>
            <a:pPr marL="342900" indent="-342900">
              <a:buFont typeface="Arial" panose="020B0604020202020204" pitchFamily="34" charset="0"/>
              <a:buChar char="•"/>
            </a:pPr>
            <a:r>
              <a:rPr lang="en-US" dirty="0"/>
              <a:t>13</a:t>
            </a:r>
            <a:r>
              <a:rPr lang="el-GR" dirty="0"/>
              <a:t>μ</a:t>
            </a:r>
            <a:r>
              <a:rPr lang="en-US" dirty="0"/>
              <a:t>s, 100k  times faster than TCSPC.</a:t>
            </a:r>
          </a:p>
          <a:p>
            <a:pPr marL="342900" indent="-342900">
              <a:buFont typeface="Arial" panose="020B0604020202020204" pitchFamily="34" charset="0"/>
              <a:buChar char="•"/>
            </a:pPr>
            <a:r>
              <a:rPr lang="en-US" dirty="0"/>
              <a:t>Measure lifetimes existing in </a:t>
            </a:r>
            <a:r>
              <a:rPr lang="el-GR" dirty="0"/>
              <a:t>μ</a:t>
            </a:r>
            <a:r>
              <a:rPr lang="en-US" dirty="0"/>
              <a:t>s</a:t>
            </a:r>
          </a:p>
          <a:p>
            <a:pPr marL="342900" indent="-342900">
              <a:buFont typeface="Arial" panose="020B0604020202020204" pitchFamily="34" charset="0"/>
              <a:buChar char="•"/>
            </a:pPr>
            <a:r>
              <a:rPr lang="en-US" dirty="0"/>
              <a:t>Technique usable on any repetitive signal</a:t>
            </a:r>
          </a:p>
        </p:txBody>
      </p:sp>
    </p:spTree>
    <p:extLst>
      <p:ext uri="{BB962C8B-B14F-4D97-AF65-F5344CB8AC3E}">
        <p14:creationId xmlns:p14="http://schemas.microsoft.com/office/powerpoint/2010/main" val="2393682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dirty="0"/>
              <a:t>There are various approaches for densifying the present network that we have; in this project we have made comparison between macro cells versus micro cells centric deployment the approaches to cater to the traffic demands with macro cells versus micro cells deployments. </a:t>
            </a:r>
          </a:p>
          <a:p>
            <a:pPr marL="342900" indent="-3429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83E536-98C0-42D7-8737-25A4C914A9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94780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Problem formulation</a:t>
            </a:r>
          </a:p>
        </p:txBody>
      </p:sp>
      <p:sp>
        <p:nvSpPr>
          <p:cNvPr id="3" name="Platshållare för innehåll 2"/>
          <p:cNvSpPr>
            <a:spLocks noGrp="1"/>
          </p:cNvSpPr>
          <p:nvPr>
            <p:ph sz="half" idx="1"/>
          </p:nvPr>
        </p:nvSpPr>
        <p:spPr>
          <a:xfrm>
            <a:off x="792997" y="1692685"/>
            <a:ext cx="7761917" cy="3720107"/>
          </a:xfrm>
        </p:spPr>
        <p:txBody>
          <a:bodyPr/>
          <a:lstStyle/>
          <a:p>
            <a:pPr marL="342900" indent="-342900">
              <a:buFont typeface="Arial" panose="020B0604020202020204" pitchFamily="34" charset="0"/>
              <a:buChar char="•"/>
            </a:pPr>
            <a:r>
              <a:rPr lang="en-US" dirty="0"/>
              <a:t>According to the power model and previous studies the power of </a:t>
            </a:r>
            <a:r>
              <a:rPr lang="en-US" dirty="0" err="1"/>
              <a:t>femto</a:t>
            </a:r>
            <a:r>
              <a:rPr lang="en-US" dirty="0"/>
              <a:t> and </a:t>
            </a:r>
            <a:r>
              <a:rPr lang="en-US" dirty="0" err="1"/>
              <a:t>pico</a:t>
            </a:r>
            <a:r>
              <a:rPr lang="en-US" dirty="0"/>
              <a:t> cells does not vary with varying load or traffic. So, the power consumption in the Power amplifier remains the same.</a:t>
            </a:r>
            <a:endParaRPr lang="sv-SE" sz="1600" dirty="0"/>
          </a:p>
          <a:p>
            <a:pPr marL="342900" indent="-342900">
              <a:buFont typeface="Arial" panose="020B0604020202020204" pitchFamily="34" charset="0"/>
              <a:buChar char="•"/>
            </a:pPr>
            <a:r>
              <a:rPr lang="en-US" dirty="0"/>
              <a:t>In connected cars micro cells will be extensively used across both the sides of the roads in 5G.</a:t>
            </a:r>
          </a:p>
          <a:p>
            <a:pPr marL="342900" indent="-342900">
              <a:buFont typeface="Arial" panose="020B0604020202020204" pitchFamily="34" charset="0"/>
              <a:buChar char="•"/>
            </a:pPr>
            <a:r>
              <a:rPr lang="en-US" dirty="0"/>
              <a:t>Need to study the comparison between the macro centric and micro centric deployment.</a:t>
            </a:r>
          </a:p>
        </p:txBody>
      </p:sp>
    </p:spTree>
    <p:extLst>
      <p:ext uri="{BB962C8B-B14F-4D97-AF65-F5344CB8AC3E}">
        <p14:creationId xmlns:p14="http://schemas.microsoft.com/office/powerpoint/2010/main" val="210611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sz="2400" dirty="0"/>
              <a:t>We will setup a dense urban real like scenario in our simulator and compare the energy efficiencies between macro cells centric deployment versus a micro cells centric deployment.</a:t>
            </a:r>
          </a:p>
          <a:p>
            <a:pPr marL="342900" indent="-342900">
              <a:buFont typeface="Arial" panose="020B0604020202020204" pitchFamily="34" charset="0"/>
              <a:buChar char="•"/>
            </a:pPr>
            <a:r>
              <a:rPr lang="en-US" sz="2400" dirty="0"/>
              <a:t>We will make use of energy- saving schemes like micro DTX, lean carrier and MBSFN to cut the power consumed in the network. We will compare between the deployments with the units like energy per bit, power per unit area and power consumed over a day.</a:t>
            </a:r>
          </a:p>
          <a:p>
            <a:pPr marL="342900" indent="-342900">
              <a:buFont typeface="Arial" panose="020B0604020202020204" pitchFamily="34" charset="0"/>
              <a:buChar char="•"/>
            </a:pPr>
            <a:r>
              <a:rPr lang="en-US" sz="2400" dirty="0"/>
              <a:t>With results presented in this thesis, we will contribute to the understanding of how these cells behave in a realistic traffic scenario and how much gains can we achieve by implementing the above-mentioned energy-saving schemes.</a:t>
            </a:r>
          </a:p>
          <a:p>
            <a:pPr marL="342900" indent="-3429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83E536-98C0-42D7-8737-25A4C914A9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879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dirty="0"/>
              <a:t>To keep the results more generic and not specific to any particular set of radio base stations we will carry out EARTH power model. </a:t>
            </a:r>
          </a:p>
          <a:p>
            <a:r>
              <a:rPr lang="en-US" dirty="0"/>
              <a:t> </a:t>
            </a:r>
          </a:p>
          <a:p>
            <a:pPr marL="342900" indent="-3429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83E536-98C0-42D7-8737-25A4C914A9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906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GB" dirty="0"/>
              <a:t>Theory</a:t>
            </a:r>
          </a:p>
        </p:txBody>
      </p:sp>
      <p:sp>
        <p:nvSpPr>
          <p:cNvPr id="6" name="Platshållare för innehåll 2"/>
          <p:cNvSpPr txBox="1">
            <a:spLocks/>
          </p:cNvSpPr>
          <p:nvPr/>
        </p:nvSpPr>
        <p:spPr>
          <a:xfrm>
            <a:off x="740243" y="1666308"/>
            <a:ext cx="8069649" cy="3720107"/>
          </a:xfrm>
          <a:prstGeom prst="rect">
            <a:avLst/>
          </a:prstGeom>
        </p:spPr>
        <p:txBody>
          <a:bodyPr/>
          <a:lstStyle>
            <a:lvl1pPr marL="230188" indent="-230188" algn="l" defTabSz="904875" rtl="0" eaLnBrk="1" fontAlgn="base" hangingPunct="1">
              <a:spcBef>
                <a:spcPts val="1000"/>
              </a:spcBef>
              <a:spcAft>
                <a:spcPts val="0"/>
              </a:spcAft>
              <a:buClr>
                <a:schemeClr val="tx2"/>
              </a:buClr>
              <a:buFont typeface="Arial" pitchFamily="34" charset="0"/>
              <a:buChar char="•"/>
              <a:defRPr sz="2200" b="0">
                <a:solidFill>
                  <a:schemeClr val="tx2"/>
                </a:solidFill>
                <a:latin typeface="+mn-lt"/>
                <a:ea typeface="ＭＳ Ｐゴシック" charset="-128"/>
                <a:cs typeface="+mn-cs"/>
              </a:defRPr>
            </a:lvl1pPr>
            <a:lvl2pPr marL="700088" indent="-247650" algn="l" defTabSz="904875" rtl="0" eaLnBrk="1" fontAlgn="base" hangingPunct="1">
              <a:spcBef>
                <a:spcPts val="1000"/>
              </a:spcBef>
              <a:spcAft>
                <a:spcPts val="0"/>
              </a:spcAft>
              <a:buClr>
                <a:schemeClr val="tx1"/>
              </a:buClr>
              <a:buChar char="–"/>
              <a:defRPr sz="2200" b="0">
                <a:solidFill>
                  <a:schemeClr val="tx2"/>
                </a:solidFill>
                <a:latin typeface="+mn-lt"/>
                <a:ea typeface="ＭＳ Ｐゴシック" charset="-128"/>
              </a:defRPr>
            </a:lvl2pPr>
            <a:lvl3pPr marL="1089025" indent="-179388" algn="l" defTabSz="904875" rtl="0" eaLnBrk="1" fontAlgn="base" hangingPunct="1">
              <a:spcBef>
                <a:spcPts val="1000"/>
              </a:spcBef>
              <a:spcAft>
                <a:spcPts val="0"/>
              </a:spcAft>
              <a:buClr>
                <a:schemeClr val="tx1"/>
              </a:buClr>
              <a:buFont typeface="Lucida Grande"/>
              <a:buChar char="»"/>
              <a:defRPr sz="2000" b="0">
                <a:solidFill>
                  <a:schemeClr val="tx2"/>
                </a:solidFill>
                <a:latin typeface="+mn-lt"/>
                <a:ea typeface="ＭＳ Ｐゴシック" charset="-128"/>
              </a:defRPr>
            </a:lvl3pPr>
            <a:lvl4pPr marL="1550988" indent="-193675" algn="l" defTabSz="904875" rtl="0" eaLnBrk="1" fontAlgn="base" hangingPunct="1">
              <a:spcBef>
                <a:spcPts val="1000"/>
              </a:spcBef>
              <a:spcAft>
                <a:spcPts val="0"/>
              </a:spcAft>
              <a:buClr>
                <a:schemeClr val="tx1"/>
              </a:buClr>
              <a:buChar char="–"/>
              <a:defRPr sz="2000" b="0">
                <a:solidFill>
                  <a:schemeClr val="tx2"/>
                </a:solidFill>
                <a:latin typeface="+mn-lt"/>
                <a:ea typeface="ＭＳ Ｐゴシック" charset="-128"/>
              </a:defRPr>
            </a:lvl4pPr>
            <a:lvl5pPr marL="2036763" indent="-227013" algn="l" defTabSz="904875" rtl="0" eaLnBrk="1" fontAlgn="base" hangingPunct="1">
              <a:spcBef>
                <a:spcPct val="20000"/>
              </a:spcBef>
              <a:spcAft>
                <a:spcPct val="0"/>
              </a:spcAft>
              <a:buChar char="»"/>
              <a:defRPr sz="2000" b="1">
                <a:solidFill>
                  <a:schemeClr val="tx1"/>
                </a:solidFill>
                <a:latin typeface="+mn-lt"/>
                <a:ea typeface="ＭＳ Ｐゴシック" charset="-128"/>
              </a:defRPr>
            </a:lvl5pPr>
            <a:lvl6pPr marL="24939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6pPr>
            <a:lvl7pPr marL="29511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7pPr>
            <a:lvl8pPr marL="34083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8pPr>
            <a:lvl9pPr marL="38655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en-US" kern="0" dirty="0"/>
              <a:t> </a:t>
            </a:r>
          </a:p>
        </p:txBody>
      </p:sp>
      <p:grpSp>
        <p:nvGrpSpPr>
          <p:cNvPr id="9" name="Group 8">
            <a:extLst>
              <a:ext uri="{FF2B5EF4-FFF2-40B4-BE49-F238E27FC236}">
                <a16:creationId xmlns:a16="http://schemas.microsoft.com/office/drawing/2014/main" id="{4808610D-ADA2-4947-A6CA-0C3C02EC9910}"/>
              </a:ext>
            </a:extLst>
          </p:cNvPr>
          <p:cNvGrpSpPr>
            <a:grpSpLocks/>
          </p:cNvGrpSpPr>
          <p:nvPr/>
        </p:nvGrpSpPr>
        <p:grpSpPr bwMode="auto">
          <a:xfrm>
            <a:off x="2190285" y="2011839"/>
            <a:ext cx="4707719" cy="2811145"/>
            <a:chOff x="1787" y="8547"/>
            <a:chExt cx="5887" cy="4427"/>
          </a:xfrm>
        </p:grpSpPr>
        <p:grpSp>
          <p:nvGrpSpPr>
            <p:cNvPr id="10" name="Group 9">
              <a:extLst>
                <a:ext uri="{FF2B5EF4-FFF2-40B4-BE49-F238E27FC236}">
                  <a16:creationId xmlns:a16="http://schemas.microsoft.com/office/drawing/2014/main" id="{11F9B150-08B4-4AC8-8B8B-08B3246AC264}"/>
                </a:ext>
              </a:extLst>
            </p:cNvPr>
            <p:cNvGrpSpPr>
              <a:grpSpLocks/>
            </p:cNvGrpSpPr>
            <p:nvPr/>
          </p:nvGrpSpPr>
          <p:grpSpPr bwMode="auto">
            <a:xfrm>
              <a:off x="3349" y="11539"/>
              <a:ext cx="1251" cy="1430"/>
              <a:chOff x="3561" y="11395"/>
              <a:chExt cx="1251" cy="1430"/>
            </a:xfrm>
          </p:grpSpPr>
          <p:grpSp>
            <p:nvGrpSpPr>
              <p:cNvPr id="66" name="Group 65">
                <a:extLst>
                  <a:ext uri="{FF2B5EF4-FFF2-40B4-BE49-F238E27FC236}">
                    <a16:creationId xmlns:a16="http://schemas.microsoft.com/office/drawing/2014/main" id="{37B1ECFF-AF86-4E91-92BF-6DBAE4104A74}"/>
                  </a:ext>
                </a:extLst>
              </p:cNvPr>
              <p:cNvGrpSpPr>
                <a:grpSpLocks/>
              </p:cNvGrpSpPr>
              <p:nvPr/>
            </p:nvGrpSpPr>
            <p:grpSpPr bwMode="auto">
              <a:xfrm>
                <a:off x="3561" y="11395"/>
                <a:ext cx="1251" cy="1430"/>
                <a:chOff x="3885" y="11395"/>
                <a:chExt cx="1251" cy="1430"/>
              </a:xfrm>
            </p:grpSpPr>
            <p:grpSp>
              <p:nvGrpSpPr>
                <p:cNvPr id="69" name="Group 68">
                  <a:extLst>
                    <a:ext uri="{FF2B5EF4-FFF2-40B4-BE49-F238E27FC236}">
                      <a16:creationId xmlns:a16="http://schemas.microsoft.com/office/drawing/2014/main" id="{C46270BB-075F-47D7-B341-5BE0FF12A201}"/>
                    </a:ext>
                  </a:extLst>
                </p:cNvPr>
                <p:cNvGrpSpPr>
                  <a:grpSpLocks/>
                </p:cNvGrpSpPr>
                <p:nvPr/>
              </p:nvGrpSpPr>
              <p:grpSpPr bwMode="auto">
                <a:xfrm>
                  <a:off x="4198" y="11395"/>
                  <a:ext cx="460" cy="315"/>
                  <a:chOff x="543" y="8091"/>
                  <a:chExt cx="460" cy="303"/>
                </a:xfrm>
              </p:grpSpPr>
              <p:sp>
                <p:nvSpPr>
                  <p:cNvPr id="86" name="Arc 304">
                    <a:extLst>
                      <a:ext uri="{FF2B5EF4-FFF2-40B4-BE49-F238E27FC236}">
                        <a16:creationId xmlns:a16="http://schemas.microsoft.com/office/drawing/2014/main" id="{DCA0C302-62A2-406B-8CE7-0BCBD081D96D}"/>
                      </a:ext>
                    </a:extLst>
                  </p:cNvPr>
                  <p:cNvSpPr>
                    <a:spLocks/>
                  </p:cNvSpPr>
                  <p:nvPr/>
                </p:nvSpPr>
                <p:spPr bwMode="auto">
                  <a:xfrm>
                    <a:off x="803" y="8127"/>
                    <a:ext cx="112" cy="222"/>
                  </a:xfrm>
                  <a:custGeom>
                    <a:avLst/>
                    <a:gdLst>
                      <a:gd name="G0" fmla="+- 0 0 0"/>
                      <a:gd name="G1" fmla="+- 21600 0 0"/>
                      <a:gd name="G2" fmla="+- 21600 0 0"/>
                      <a:gd name="T0" fmla="*/ 0 w 21600"/>
                      <a:gd name="T1" fmla="*/ 0 h 41930"/>
                      <a:gd name="T2" fmla="*/ 7298 w 21600"/>
                      <a:gd name="T3" fmla="*/ 41930 h 41930"/>
                      <a:gd name="T4" fmla="*/ 0 w 21600"/>
                      <a:gd name="T5" fmla="*/ 21600 h 41930"/>
                    </a:gdLst>
                    <a:ahLst/>
                    <a:cxnLst>
                      <a:cxn ang="0">
                        <a:pos x="T0" y="T1"/>
                      </a:cxn>
                      <a:cxn ang="0">
                        <a:pos x="T2" y="T3"/>
                      </a:cxn>
                      <a:cxn ang="0">
                        <a:pos x="T4" y="T5"/>
                      </a:cxn>
                    </a:cxnLst>
                    <a:rect l="0" t="0" r="r" b="b"/>
                    <a:pathLst>
                      <a:path w="21600" h="41930" fill="none" extrusionOk="0">
                        <a:moveTo>
                          <a:pt x="-1" y="0"/>
                        </a:moveTo>
                        <a:cubicBezTo>
                          <a:pt x="11929" y="0"/>
                          <a:pt x="21600" y="9670"/>
                          <a:pt x="21600" y="21600"/>
                        </a:cubicBezTo>
                        <a:cubicBezTo>
                          <a:pt x="21600" y="30715"/>
                          <a:pt x="15877" y="38849"/>
                          <a:pt x="7297" y="41929"/>
                        </a:cubicBezTo>
                      </a:path>
                      <a:path w="21600" h="41930" stroke="0" extrusionOk="0">
                        <a:moveTo>
                          <a:pt x="-1" y="0"/>
                        </a:moveTo>
                        <a:cubicBezTo>
                          <a:pt x="11929" y="0"/>
                          <a:pt x="21600" y="9670"/>
                          <a:pt x="21600" y="21600"/>
                        </a:cubicBezTo>
                        <a:cubicBezTo>
                          <a:pt x="21600" y="30715"/>
                          <a:pt x="15877" y="38849"/>
                          <a:pt x="7297" y="41929"/>
                        </a:cubicBezTo>
                        <a:lnTo>
                          <a:pt x="0" y="2160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dirty="0"/>
                  </a:p>
                </p:txBody>
              </p:sp>
              <p:sp>
                <p:nvSpPr>
                  <p:cNvPr id="87" name="Arc 305">
                    <a:extLst>
                      <a:ext uri="{FF2B5EF4-FFF2-40B4-BE49-F238E27FC236}">
                        <a16:creationId xmlns:a16="http://schemas.microsoft.com/office/drawing/2014/main" id="{4BBD2489-4F2E-4E61-AFDC-D3DCE92259B4}"/>
                      </a:ext>
                    </a:extLst>
                  </p:cNvPr>
                  <p:cNvSpPr>
                    <a:spLocks/>
                  </p:cNvSpPr>
                  <p:nvPr/>
                </p:nvSpPr>
                <p:spPr bwMode="auto">
                  <a:xfrm>
                    <a:off x="818" y="8091"/>
                    <a:ext cx="185" cy="303"/>
                  </a:xfrm>
                  <a:custGeom>
                    <a:avLst/>
                    <a:gdLst>
                      <a:gd name="G0" fmla="+- 0 0 0"/>
                      <a:gd name="G1" fmla="+- 18890 0 0"/>
                      <a:gd name="G2" fmla="+- 21600 0 0"/>
                      <a:gd name="T0" fmla="*/ 10475 w 21600"/>
                      <a:gd name="T1" fmla="*/ 0 h 38337"/>
                      <a:gd name="T2" fmla="*/ 9400 w 21600"/>
                      <a:gd name="T3" fmla="*/ 38337 h 38337"/>
                      <a:gd name="T4" fmla="*/ 0 w 21600"/>
                      <a:gd name="T5" fmla="*/ 18890 h 38337"/>
                    </a:gdLst>
                    <a:ahLst/>
                    <a:cxnLst>
                      <a:cxn ang="0">
                        <a:pos x="T0" y="T1"/>
                      </a:cxn>
                      <a:cxn ang="0">
                        <a:pos x="T2" y="T3"/>
                      </a:cxn>
                      <a:cxn ang="0">
                        <a:pos x="T4" y="T5"/>
                      </a:cxn>
                    </a:cxnLst>
                    <a:rect l="0" t="0" r="r" b="b"/>
                    <a:pathLst>
                      <a:path w="21600" h="38337" fill="none" extrusionOk="0">
                        <a:moveTo>
                          <a:pt x="10475" y="-1"/>
                        </a:moveTo>
                        <a:cubicBezTo>
                          <a:pt x="17340" y="3807"/>
                          <a:pt x="21600" y="11039"/>
                          <a:pt x="21600" y="18890"/>
                        </a:cubicBezTo>
                        <a:cubicBezTo>
                          <a:pt x="21600" y="27175"/>
                          <a:pt x="16860" y="34731"/>
                          <a:pt x="9400" y="38337"/>
                        </a:cubicBezTo>
                      </a:path>
                      <a:path w="21600" h="38337" stroke="0" extrusionOk="0">
                        <a:moveTo>
                          <a:pt x="10475" y="-1"/>
                        </a:moveTo>
                        <a:cubicBezTo>
                          <a:pt x="17340" y="3807"/>
                          <a:pt x="21600" y="11039"/>
                          <a:pt x="21600" y="18890"/>
                        </a:cubicBezTo>
                        <a:cubicBezTo>
                          <a:pt x="21600" y="27175"/>
                          <a:pt x="16860" y="34731"/>
                          <a:pt x="9400" y="38337"/>
                        </a:cubicBezTo>
                        <a:lnTo>
                          <a:pt x="0" y="1889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8" name="Arc 306">
                    <a:extLst>
                      <a:ext uri="{FF2B5EF4-FFF2-40B4-BE49-F238E27FC236}">
                        <a16:creationId xmlns:a16="http://schemas.microsoft.com/office/drawing/2014/main" id="{617809CA-42B8-4ED6-B2BD-74AE2728B5FF}"/>
                      </a:ext>
                    </a:extLst>
                  </p:cNvPr>
                  <p:cNvSpPr>
                    <a:spLocks/>
                  </p:cNvSpPr>
                  <p:nvPr/>
                </p:nvSpPr>
                <p:spPr bwMode="auto">
                  <a:xfrm flipH="1" flipV="1">
                    <a:off x="543" y="8136"/>
                    <a:ext cx="84" cy="224"/>
                  </a:xfrm>
                  <a:custGeom>
                    <a:avLst/>
                    <a:gdLst>
                      <a:gd name="G0" fmla="+- 632 0 0"/>
                      <a:gd name="G1" fmla="+- 21600 0 0"/>
                      <a:gd name="G2" fmla="+- 21600 0 0"/>
                      <a:gd name="T0" fmla="*/ 0 w 22232"/>
                      <a:gd name="T1" fmla="*/ 9 h 41930"/>
                      <a:gd name="T2" fmla="*/ 7930 w 22232"/>
                      <a:gd name="T3" fmla="*/ 41930 h 41930"/>
                      <a:gd name="T4" fmla="*/ 632 w 22232"/>
                      <a:gd name="T5" fmla="*/ 21600 h 41930"/>
                    </a:gdLst>
                    <a:ahLst/>
                    <a:cxnLst>
                      <a:cxn ang="0">
                        <a:pos x="T0" y="T1"/>
                      </a:cxn>
                      <a:cxn ang="0">
                        <a:pos x="T2" y="T3"/>
                      </a:cxn>
                      <a:cxn ang="0">
                        <a:pos x="T4" y="T5"/>
                      </a:cxn>
                    </a:cxnLst>
                    <a:rect l="0" t="0" r="r" b="b"/>
                    <a:pathLst>
                      <a:path w="22232" h="41930" fill="none" extrusionOk="0">
                        <a:moveTo>
                          <a:pt x="0" y="9"/>
                        </a:moveTo>
                        <a:cubicBezTo>
                          <a:pt x="210" y="3"/>
                          <a:pt x="421" y="0"/>
                          <a:pt x="632" y="0"/>
                        </a:cubicBezTo>
                        <a:cubicBezTo>
                          <a:pt x="12561" y="0"/>
                          <a:pt x="22232" y="9670"/>
                          <a:pt x="22232" y="21600"/>
                        </a:cubicBezTo>
                        <a:cubicBezTo>
                          <a:pt x="22232" y="30715"/>
                          <a:pt x="16509" y="38849"/>
                          <a:pt x="7929" y="41929"/>
                        </a:cubicBezTo>
                      </a:path>
                      <a:path w="22232" h="41930" stroke="0" extrusionOk="0">
                        <a:moveTo>
                          <a:pt x="0" y="9"/>
                        </a:moveTo>
                        <a:cubicBezTo>
                          <a:pt x="210" y="3"/>
                          <a:pt x="421" y="0"/>
                          <a:pt x="632" y="0"/>
                        </a:cubicBezTo>
                        <a:cubicBezTo>
                          <a:pt x="12561" y="0"/>
                          <a:pt x="22232" y="9670"/>
                          <a:pt x="22232" y="21600"/>
                        </a:cubicBezTo>
                        <a:cubicBezTo>
                          <a:pt x="22232" y="30715"/>
                          <a:pt x="16509" y="38849"/>
                          <a:pt x="7929" y="41929"/>
                        </a:cubicBezTo>
                        <a:lnTo>
                          <a:pt x="632" y="2160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grpSp>
              <p:nvGrpSpPr>
                <p:cNvPr id="70" name="Group 69">
                  <a:extLst>
                    <a:ext uri="{FF2B5EF4-FFF2-40B4-BE49-F238E27FC236}">
                      <a16:creationId xmlns:a16="http://schemas.microsoft.com/office/drawing/2014/main" id="{4230F1CC-B721-45D2-A104-4798E03973A0}"/>
                    </a:ext>
                  </a:extLst>
                </p:cNvPr>
                <p:cNvGrpSpPr>
                  <a:grpSpLocks/>
                </p:cNvGrpSpPr>
                <p:nvPr/>
              </p:nvGrpSpPr>
              <p:grpSpPr bwMode="auto">
                <a:xfrm>
                  <a:off x="4899" y="12280"/>
                  <a:ext cx="237" cy="545"/>
                  <a:chOff x="8000" y="6517"/>
                  <a:chExt cx="237" cy="545"/>
                </a:xfrm>
              </p:grpSpPr>
              <p:cxnSp>
                <p:nvCxnSpPr>
                  <p:cNvPr id="80" name="AutoShape 310">
                    <a:extLst>
                      <a:ext uri="{FF2B5EF4-FFF2-40B4-BE49-F238E27FC236}">
                        <a16:creationId xmlns:a16="http://schemas.microsoft.com/office/drawing/2014/main" id="{D94E64A0-377B-4660-8F10-D2CAC28AAE5F}"/>
                      </a:ext>
                    </a:extLst>
                  </p:cNvPr>
                  <p:cNvCxnSpPr>
                    <a:cxnSpLocks noChangeShapeType="1"/>
                  </p:cNvCxnSpPr>
                  <p:nvPr/>
                </p:nvCxnSpPr>
                <p:spPr bwMode="auto">
                  <a:xfrm>
                    <a:off x="8123" y="6517"/>
                    <a:ext cx="9" cy="5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1" name="AutoShape 311">
                    <a:extLst>
                      <a:ext uri="{FF2B5EF4-FFF2-40B4-BE49-F238E27FC236}">
                        <a16:creationId xmlns:a16="http://schemas.microsoft.com/office/drawing/2014/main" id="{391DE9D7-BDE2-4EDD-80CB-E26CF1FE684A}"/>
                      </a:ext>
                    </a:extLst>
                  </p:cNvPr>
                  <p:cNvCxnSpPr>
                    <a:cxnSpLocks noChangeShapeType="1"/>
                  </p:cNvCxnSpPr>
                  <p:nvPr/>
                </p:nvCxnSpPr>
                <p:spPr bwMode="auto">
                  <a:xfrm>
                    <a:off x="8003" y="6940"/>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2" name="AutoShape 312">
                    <a:extLst>
                      <a:ext uri="{FF2B5EF4-FFF2-40B4-BE49-F238E27FC236}">
                        <a16:creationId xmlns:a16="http://schemas.microsoft.com/office/drawing/2014/main" id="{38C3DE1A-6CDF-4030-81EC-C9FEED48F656}"/>
                      </a:ext>
                    </a:extLst>
                  </p:cNvPr>
                  <p:cNvCxnSpPr>
                    <a:cxnSpLocks noChangeShapeType="1"/>
                  </p:cNvCxnSpPr>
                  <p:nvPr/>
                </p:nvCxnSpPr>
                <p:spPr bwMode="auto">
                  <a:xfrm>
                    <a:off x="8006" y="6817"/>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3" name="AutoShape 313">
                    <a:extLst>
                      <a:ext uri="{FF2B5EF4-FFF2-40B4-BE49-F238E27FC236}">
                        <a16:creationId xmlns:a16="http://schemas.microsoft.com/office/drawing/2014/main" id="{CE8B3ECC-B958-4DC7-8E2B-2760D581B7AB}"/>
                      </a:ext>
                    </a:extLst>
                  </p:cNvPr>
                  <p:cNvCxnSpPr>
                    <a:cxnSpLocks noChangeShapeType="1"/>
                  </p:cNvCxnSpPr>
                  <p:nvPr/>
                </p:nvCxnSpPr>
                <p:spPr bwMode="auto">
                  <a:xfrm>
                    <a:off x="8003" y="6616"/>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 name="AutoShape 314">
                    <a:extLst>
                      <a:ext uri="{FF2B5EF4-FFF2-40B4-BE49-F238E27FC236}">
                        <a16:creationId xmlns:a16="http://schemas.microsoft.com/office/drawing/2014/main" id="{60B0C4D8-3E7B-4703-91CF-BC01BC9DF6F7}"/>
                      </a:ext>
                    </a:extLst>
                  </p:cNvPr>
                  <p:cNvCxnSpPr>
                    <a:cxnSpLocks noChangeShapeType="1"/>
                  </p:cNvCxnSpPr>
                  <p:nvPr/>
                </p:nvCxnSpPr>
                <p:spPr bwMode="auto">
                  <a:xfrm>
                    <a:off x="8000" y="6712"/>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71" name="Group 70">
                  <a:extLst>
                    <a:ext uri="{FF2B5EF4-FFF2-40B4-BE49-F238E27FC236}">
                      <a16:creationId xmlns:a16="http://schemas.microsoft.com/office/drawing/2014/main" id="{9812D78C-4780-486B-A8F7-9EEF969D3C7A}"/>
                    </a:ext>
                  </a:extLst>
                </p:cNvPr>
                <p:cNvGrpSpPr>
                  <a:grpSpLocks/>
                </p:cNvGrpSpPr>
                <p:nvPr/>
              </p:nvGrpSpPr>
              <p:grpSpPr bwMode="auto">
                <a:xfrm>
                  <a:off x="3885" y="12280"/>
                  <a:ext cx="237" cy="545"/>
                  <a:chOff x="8000" y="6517"/>
                  <a:chExt cx="237" cy="545"/>
                </a:xfrm>
              </p:grpSpPr>
              <p:sp>
                <p:nvSpPr>
                  <p:cNvPr id="73" name="Rectangle 72">
                    <a:extLst>
                      <a:ext uri="{FF2B5EF4-FFF2-40B4-BE49-F238E27FC236}">
                        <a16:creationId xmlns:a16="http://schemas.microsoft.com/office/drawing/2014/main" id="{B832F530-096F-4EA3-A170-46687217F5A3}"/>
                      </a:ext>
                    </a:extLst>
                  </p:cNvPr>
                  <p:cNvSpPr>
                    <a:spLocks noChangeArrowheads="1"/>
                  </p:cNvSpPr>
                  <p:nvPr/>
                </p:nvSpPr>
                <p:spPr bwMode="auto">
                  <a:xfrm>
                    <a:off x="8003" y="6517"/>
                    <a:ext cx="231" cy="545"/>
                  </a:xfrm>
                  <a:prstGeom prst="rect">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74" name="AutoShape 317">
                    <a:extLst>
                      <a:ext uri="{FF2B5EF4-FFF2-40B4-BE49-F238E27FC236}">
                        <a16:creationId xmlns:a16="http://schemas.microsoft.com/office/drawing/2014/main" id="{E4A8246B-9250-45CE-9D56-1F12D956DAAB}"/>
                      </a:ext>
                    </a:extLst>
                  </p:cNvPr>
                  <p:cNvCxnSpPr>
                    <a:cxnSpLocks noChangeShapeType="1"/>
                  </p:cNvCxnSpPr>
                  <p:nvPr/>
                </p:nvCxnSpPr>
                <p:spPr bwMode="auto">
                  <a:xfrm>
                    <a:off x="8123" y="6517"/>
                    <a:ext cx="9" cy="5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5" name="AutoShape 318">
                    <a:extLst>
                      <a:ext uri="{FF2B5EF4-FFF2-40B4-BE49-F238E27FC236}">
                        <a16:creationId xmlns:a16="http://schemas.microsoft.com/office/drawing/2014/main" id="{B3825731-4B2D-4DB7-A4E6-F113B53604C7}"/>
                      </a:ext>
                    </a:extLst>
                  </p:cNvPr>
                  <p:cNvCxnSpPr>
                    <a:cxnSpLocks noChangeShapeType="1"/>
                  </p:cNvCxnSpPr>
                  <p:nvPr/>
                </p:nvCxnSpPr>
                <p:spPr bwMode="auto">
                  <a:xfrm>
                    <a:off x="8003" y="6940"/>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6" name="AutoShape 319">
                    <a:extLst>
                      <a:ext uri="{FF2B5EF4-FFF2-40B4-BE49-F238E27FC236}">
                        <a16:creationId xmlns:a16="http://schemas.microsoft.com/office/drawing/2014/main" id="{A2E35ACC-F55F-4B78-B350-8FA83BAC81CD}"/>
                      </a:ext>
                    </a:extLst>
                  </p:cNvPr>
                  <p:cNvCxnSpPr>
                    <a:cxnSpLocks noChangeShapeType="1"/>
                  </p:cNvCxnSpPr>
                  <p:nvPr/>
                </p:nvCxnSpPr>
                <p:spPr bwMode="auto">
                  <a:xfrm>
                    <a:off x="8006" y="6817"/>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8" name="AutoShape 321">
                    <a:extLst>
                      <a:ext uri="{FF2B5EF4-FFF2-40B4-BE49-F238E27FC236}">
                        <a16:creationId xmlns:a16="http://schemas.microsoft.com/office/drawing/2014/main" id="{0F990610-D31A-4205-A8AA-89EC014F10E2}"/>
                      </a:ext>
                    </a:extLst>
                  </p:cNvPr>
                  <p:cNvCxnSpPr>
                    <a:cxnSpLocks noChangeShapeType="1"/>
                  </p:cNvCxnSpPr>
                  <p:nvPr/>
                </p:nvCxnSpPr>
                <p:spPr bwMode="auto">
                  <a:xfrm>
                    <a:off x="8000" y="6712"/>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cxnSp>
            <p:nvCxnSpPr>
              <p:cNvPr id="65" name="AutoShape 324">
                <a:extLst>
                  <a:ext uri="{FF2B5EF4-FFF2-40B4-BE49-F238E27FC236}">
                    <a16:creationId xmlns:a16="http://schemas.microsoft.com/office/drawing/2014/main" id="{A772A9B0-9955-4ADF-AA32-1064D302E535}"/>
                  </a:ext>
                </a:extLst>
              </p:cNvPr>
              <p:cNvCxnSpPr>
                <a:cxnSpLocks noChangeShapeType="1"/>
              </p:cNvCxnSpPr>
              <p:nvPr/>
            </p:nvCxnSpPr>
            <p:spPr bwMode="auto">
              <a:xfrm>
                <a:off x="4234" y="11867"/>
                <a:ext cx="241" cy="397"/>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1" name="Group 10">
              <a:extLst>
                <a:ext uri="{FF2B5EF4-FFF2-40B4-BE49-F238E27FC236}">
                  <a16:creationId xmlns:a16="http://schemas.microsoft.com/office/drawing/2014/main" id="{E70955DE-292B-47BC-82C1-11D24B80A146}"/>
                </a:ext>
              </a:extLst>
            </p:cNvPr>
            <p:cNvGrpSpPr>
              <a:grpSpLocks/>
            </p:cNvGrpSpPr>
            <p:nvPr/>
          </p:nvGrpSpPr>
          <p:grpSpPr bwMode="auto">
            <a:xfrm>
              <a:off x="1787" y="11486"/>
              <a:ext cx="1270" cy="1286"/>
              <a:chOff x="2084" y="11333"/>
              <a:chExt cx="1270" cy="1286"/>
            </a:xfrm>
          </p:grpSpPr>
          <p:grpSp>
            <p:nvGrpSpPr>
              <p:cNvPr id="44" name="Group 43">
                <a:extLst>
                  <a:ext uri="{FF2B5EF4-FFF2-40B4-BE49-F238E27FC236}">
                    <a16:creationId xmlns:a16="http://schemas.microsoft.com/office/drawing/2014/main" id="{E1427E83-C250-45A1-8628-F2AA5E666681}"/>
                  </a:ext>
                </a:extLst>
              </p:cNvPr>
              <p:cNvGrpSpPr>
                <a:grpSpLocks/>
              </p:cNvGrpSpPr>
              <p:nvPr/>
            </p:nvGrpSpPr>
            <p:grpSpPr bwMode="auto">
              <a:xfrm>
                <a:off x="2528" y="11643"/>
                <a:ext cx="460" cy="303"/>
                <a:chOff x="543" y="8091"/>
                <a:chExt cx="460" cy="303"/>
              </a:xfrm>
            </p:grpSpPr>
            <p:sp>
              <p:nvSpPr>
                <p:cNvPr id="61" name="Arc 330">
                  <a:extLst>
                    <a:ext uri="{FF2B5EF4-FFF2-40B4-BE49-F238E27FC236}">
                      <a16:creationId xmlns:a16="http://schemas.microsoft.com/office/drawing/2014/main" id="{3E8AF0C8-793A-4F30-A0AD-5F6E3A887E50}"/>
                    </a:ext>
                  </a:extLst>
                </p:cNvPr>
                <p:cNvSpPr>
                  <a:spLocks/>
                </p:cNvSpPr>
                <p:nvPr/>
              </p:nvSpPr>
              <p:spPr bwMode="auto">
                <a:xfrm>
                  <a:off x="818" y="8091"/>
                  <a:ext cx="185" cy="303"/>
                </a:xfrm>
                <a:custGeom>
                  <a:avLst/>
                  <a:gdLst>
                    <a:gd name="G0" fmla="+- 0 0 0"/>
                    <a:gd name="G1" fmla="+- 18890 0 0"/>
                    <a:gd name="G2" fmla="+- 21600 0 0"/>
                    <a:gd name="T0" fmla="*/ 10475 w 21600"/>
                    <a:gd name="T1" fmla="*/ 0 h 38337"/>
                    <a:gd name="T2" fmla="*/ 9400 w 21600"/>
                    <a:gd name="T3" fmla="*/ 38337 h 38337"/>
                    <a:gd name="T4" fmla="*/ 0 w 21600"/>
                    <a:gd name="T5" fmla="*/ 18890 h 38337"/>
                  </a:gdLst>
                  <a:ahLst/>
                  <a:cxnLst>
                    <a:cxn ang="0">
                      <a:pos x="T0" y="T1"/>
                    </a:cxn>
                    <a:cxn ang="0">
                      <a:pos x="T2" y="T3"/>
                    </a:cxn>
                    <a:cxn ang="0">
                      <a:pos x="T4" y="T5"/>
                    </a:cxn>
                  </a:cxnLst>
                  <a:rect l="0" t="0" r="r" b="b"/>
                  <a:pathLst>
                    <a:path w="21600" h="38337" fill="none" extrusionOk="0">
                      <a:moveTo>
                        <a:pt x="10475" y="-1"/>
                      </a:moveTo>
                      <a:cubicBezTo>
                        <a:pt x="17340" y="3807"/>
                        <a:pt x="21600" y="11039"/>
                        <a:pt x="21600" y="18890"/>
                      </a:cubicBezTo>
                      <a:cubicBezTo>
                        <a:pt x="21600" y="27175"/>
                        <a:pt x="16860" y="34731"/>
                        <a:pt x="9400" y="38337"/>
                      </a:cubicBezTo>
                    </a:path>
                    <a:path w="21600" h="38337" stroke="0" extrusionOk="0">
                      <a:moveTo>
                        <a:pt x="10475" y="-1"/>
                      </a:moveTo>
                      <a:cubicBezTo>
                        <a:pt x="17340" y="3807"/>
                        <a:pt x="21600" y="11039"/>
                        <a:pt x="21600" y="18890"/>
                      </a:cubicBezTo>
                      <a:cubicBezTo>
                        <a:pt x="21600" y="27175"/>
                        <a:pt x="16860" y="34731"/>
                        <a:pt x="9400" y="38337"/>
                      </a:cubicBezTo>
                      <a:lnTo>
                        <a:pt x="0" y="1889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2" name="Arc 331">
                  <a:extLst>
                    <a:ext uri="{FF2B5EF4-FFF2-40B4-BE49-F238E27FC236}">
                      <a16:creationId xmlns:a16="http://schemas.microsoft.com/office/drawing/2014/main" id="{7F602C3F-E461-4AC8-B7AD-0A2113E3032A}"/>
                    </a:ext>
                  </a:extLst>
                </p:cNvPr>
                <p:cNvSpPr>
                  <a:spLocks/>
                </p:cNvSpPr>
                <p:nvPr/>
              </p:nvSpPr>
              <p:spPr bwMode="auto">
                <a:xfrm flipH="1" flipV="1">
                  <a:off x="543" y="8136"/>
                  <a:ext cx="84" cy="224"/>
                </a:xfrm>
                <a:custGeom>
                  <a:avLst/>
                  <a:gdLst>
                    <a:gd name="G0" fmla="+- 632 0 0"/>
                    <a:gd name="G1" fmla="+- 21600 0 0"/>
                    <a:gd name="G2" fmla="+- 21600 0 0"/>
                    <a:gd name="T0" fmla="*/ 0 w 22232"/>
                    <a:gd name="T1" fmla="*/ 9 h 41930"/>
                    <a:gd name="T2" fmla="*/ 7930 w 22232"/>
                    <a:gd name="T3" fmla="*/ 41930 h 41930"/>
                    <a:gd name="T4" fmla="*/ 632 w 22232"/>
                    <a:gd name="T5" fmla="*/ 21600 h 41930"/>
                  </a:gdLst>
                  <a:ahLst/>
                  <a:cxnLst>
                    <a:cxn ang="0">
                      <a:pos x="T0" y="T1"/>
                    </a:cxn>
                    <a:cxn ang="0">
                      <a:pos x="T2" y="T3"/>
                    </a:cxn>
                    <a:cxn ang="0">
                      <a:pos x="T4" y="T5"/>
                    </a:cxn>
                  </a:cxnLst>
                  <a:rect l="0" t="0" r="r" b="b"/>
                  <a:pathLst>
                    <a:path w="22232" h="41930" fill="none" extrusionOk="0">
                      <a:moveTo>
                        <a:pt x="0" y="9"/>
                      </a:moveTo>
                      <a:cubicBezTo>
                        <a:pt x="210" y="3"/>
                        <a:pt x="421" y="0"/>
                        <a:pt x="632" y="0"/>
                      </a:cubicBezTo>
                      <a:cubicBezTo>
                        <a:pt x="12561" y="0"/>
                        <a:pt x="22232" y="9670"/>
                        <a:pt x="22232" y="21600"/>
                      </a:cubicBezTo>
                      <a:cubicBezTo>
                        <a:pt x="22232" y="30715"/>
                        <a:pt x="16509" y="38849"/>
                        <a:pt x="7929" y="41929"/>
                      </a:cubicBezTo>
                    </a:path>
                    <a:path w="22232" h="41930" stroke="0" extrusionOk="0">
                      <a:moveTo>
                        <a:pt x="0" y="9"/>
                      </a:moveTo>
                      <a:cubicBezTo>
                        <a:pt x="210" y="3"/>
                        <a:pt x="421" y="0"/>
                        <a:pt x="632" y="0"/>
                      </a:cubicBezTo>
                      <a:cubicBezTo>
                        <a:pt x="12561" y="0"/>
                        <a:pt x="22232" y="9670"/>
                        <a:pt x="22232" y="21600"/>
                      </a:cubicBezTo>
                      <a:cubicBezTo>
                        <a:pt x="22232" y="30715"/>
                        <a:pt x="16509" y="38849"/>
                        <a:pt x="7929" y="41929"/>
                      </a:cubicBezTo>
                      <a:lnTo>
                        <a:pt x="632"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grpSp>
            <p:nvGrpSpPr>
              <p:cNvPr id="45" name="Group 44">
                <a:extLst>
                  <a:ext uri="{FF2B5EF4-FFF2-40B4-BE49-F238E27FC236}">
                    <a16:creationId xmlns:a16="http://schemas.microsoft.com/office/drawing/2014/main" id="{B95DB814-12DB-4252-8790-DE923F117C21}"/>
                  </a:ext>
                </a:extLst>
              </p:cNvPr>
              <p:cNvGrpSpPr>
                <a:grpSpLocks/>
              </p:cNvGrpSpPr>
              <p:nvPr/>
            </p:nvGrpSpPr>
            <p:grpSpPr bwMode="auto">
              <a:xfrm>
                <a:off x="3110" y="12305"/>
                <a:ext cx="143" cy="314"/>
                <a:chOff x="414" y="6535"/>
                <a:chExt cx="143" cy="314"/>
              </a:xfrm>
            </p:grpSpPr>
            <p:sp>
              <p:nvSpPr>
                <p:cNvPr id="56" name="Rectangle 55">
                  <a:extLst>
                    <a:ext uri="{FF2B5EF4-FFF2-40B4-BE49-F238E27FC236}">
                      <a16:creationId xmlns:a16="http://schemas.microsoft.com/office/drawing/2014/main" id="{79850EF4-C684-41FD-A2FF-A701D38781D7}"/>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57" name="AutoShape 335">
                  <a:extLst>
                    <a:ext uri="{FF2B5EF4-FFF2-40B4-BE49-F238E27FC236}">
                      <a16:creationId xmlns:a16="http://schemas.microsoft.com/office/drawing/2014/main" id="{F10E0778-B556-414A-9D88-B0E46E9EBEDE}"/>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8" name="AutoShape 336">
                  <a:extLst>
                    <a:ext uri="{FF2B5EF4-FFF2-40B4-BE49-F238E27FC236}">
                      <a16:creationId xmlns:a16="http://schemas.microsoft.com/office/drawing/2014/main" id="{1C644313-B1BF-4B5D-8EF8-A921FA24277F}"/>
                    </a:ext>
                  </a:extLst>
                </p:cNvPr>
                <p:cNvCxnSpPr>
                  <a:cxnSpLocks noChangeShapeType="1"/>
                </p:cNvCxnSpPr>
                <p:nvPr/>
              </p:nvCxnSpPr>
              <p:spPr bwMode="auto">
                <a:xfrm>
                  <a:off x="424" y="670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46" name="Group 45">
                <a:extLst>
                  <a:ext uri="{FF2B5EF4-FFF2-40B4-BE49-F238E27FC236}">
                    <a16:creationId xmlns:a16="http://schemas.microsoft.com/office/drawing/2014/main" id="{9509BDC3-C699-4A7A-87AB-47881912AD10}"/>
                  </a:ext>
                </a:extLst>
              </p:cNvPr>
              <p:cNvGrpSpPr>
                <a:grpSpLocks/>
              </p:cNvGrpSpPr>
              <p:nvPr/>
            </p:nvGrpSpPr>
            <p:grpSpPr bwMode="auto">
              <a:xfrm>
                <a:off x="3211" y="11333"/>
                <a:ext cx="143" cy="314"/>
                <a:chOff x="414" y="6535"/>
                <a:chExt cx="143" cy="314"/>
              </a:xfrm>
            </p:grpSpPr>
            <p:sp>
              <p:nvSpPr>
                <p:cNvPr id="53" name="Rectangle 52">
                  <a:extLst>
                    <a:ext uri="{FF2B5EF4-FFF2-40B4-BE49-F238E27FC236}">
                      <a16:creationId xmlns:a16="http://schemas.microsoft.com/office/drawing/2014/main" id="{593DC8E5-5BC0-4838-8E1F-CD994AD6318E}"/>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54" name="AutoShape 339">
                  <a:extLst>
                    <a:ext uri="{FF2B5EF4-FFF2-40B4-BE49-F238E27FC236}">
                      <a16:creationId xmlns:a16="http://schemas.microsoft.com/office/drawing/2014/main" id="{D23C09D7-10B6-4D44-B4D2-121BB4EEC196}"/>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47" name="Group 46">
                <a:extLst>
                  <a:ext uri="{FF2B5EF4-FFF2-40B4-BE49-F238E27FC236}">
                    <a16:creationId xmlns:a16="http://schemas.microsoft.com/office/drawing/2014/main" id="{5F1D4808-365E-472F-9F49-C8C89B6A293A}"/>
                  </a:ext>
                </a:extLst>
              </p:cNvPr>
              <p:cNvGrpSpPr>
                <a:grpSpLocks/>
              </p:cNvGrpSpPr>
              <p:nvPr/>
            </p:nvGrpSpPr>
            <p:grpSpPr bwMode="auto">
              <a:xfrm>
                <a:off x="2084" y="12129"/>
                <a:ext cx="143" cy="314"/>
                <a:chOff x="2121" y="10855"/>
                <a:chExt cx="143" cy="314"/>
              </a:xfrm>
            </p:grpSpPr>
            <p:sp>
              <p:nvSpPr>
                <p:cNvPr id="50" name="Rectangle 49">
                  <a:extLst>
                    <a:ext uri="{FF2B5EF4-FFF2-40B4-BE49-F238E27FC236}">
                      <a16:creationId xmlns:a16="http://schemas.microsoft.com/office/drawing/2014/main" id="{3C4A0643-1AD7-44FA-8EB4-92BC66986E4C}"/>
                    </a:ext>
                  </a:extLst>
                </p:cNvPr>
                <p:cNvSpPr>
                  <a:spLocks noChangeArrowheads="1"/>
                </p:cNvSpPr>
                <p:nvPr/>
              </p:nvSpPr>
              <p:spPr bwMode="auto">
                <a:xfrm>
                  <a:off x="2121" y="1093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51" name="AutoShape 343">
                  <a:extLst>
                    <a:ext uri="{FF2B5EF4-FFF2-40B4-BE49-F238E27FC236}">
                      <a16:creationId xmlns:a16="http://schemas.microsoft.com/office/drawing/2014/main" id="{E3296207-A5AE-4235-A9FE-65C6A2E312E3}"/>
                    </a:ext>
                  </a:extLst>
                </p:cNvPr>
                <p:cNvCxnSpPr>
                  <a:cxnSpLocks noChangeShapeType="1"/>
                </p:cNvCxnSpPr>
                <p:nvPr/>
              </p:nvCxnSpPr>
              <p:spPr bwMode="auto">
                <a:xfrm flipV="1">
                  <a:off x="2121" y="1085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2" name="AutoShape 344">
                  <a:extLst>
                    <a:ext uri="{FF2B5EF4-FFF2-40B4-BE49-F238E27FC236}">
                      <a16:creationId xmlns:a16="http://schemas.microsoft.com/office/drawing/2014/main" id="{F2FA04C2-04B9-45CB-B847-10580BAFDADE}"/>
                    </a:ext>
                  </a:extLst>
                </p:cNvPr>
                <p:cNvCxnSpPr>
                  <a:cxnSpLocks noChangeShapeType="1"/>
                </p:cNvCxnSpPr>
                <p:nvPr/>
              </p:nvCxnSpPr>
              <p:spPr bwMode="auto">
                <a:xfrm>
                  <a:off x="2131" y="1102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grpSp>
          <p:nvGrpSpPr>
            <p:cNvPr id="12" name="Group 11">
              <a:extLst>
                <a:ext uri="{FF2B5EF4-FFF2-40B4-BE49-F238E27FC236}">
                  <a16:creationId xmlns:a16="http://schemas.microsoft.com/office/drawing/2014/main" id="{9EBF6548-0F93-4662-A428-5AC70DF1AF5A}"/>
                </a:ext>
              </a:extLst>
            </p:cNvPr>
            <p:cNvGrpSpPr>
              <a:grpSpLocks/>
            </p:cNvGrpSpPr>
            <p:nvPr/>
          </p:nvGrpSpPr>
          <p:grpSpPr bwMode="auto">
            <a:xfrm>
              <a:off x="4670" y="9011"/>
              <a:ext cx="1496" cy="3963"/>
              <a:chOff x="5288" y="8862"/>
              <a:chExt cx="1496" cy="3963"/>
            </a:xfrm>
          </p:grpSpPr>
          <p:grpSp>
            <p:nvGrpSpPr>
              <p:cNvPr id="24" name="Group 23">
                <a:extLst>
                  <a:ext uri="{FF2B5EF4-FFF2-40B4-BE49-F238E27FC236}">
                    <a16:creationId xmlns:a16="http://schemas.microsoft.com/office/drawing/2014/main" id="{73926B26-28C2-4F80-90E7-2708E82AD1A5}"/>
                  </a:ext>
                </a:extLst>
              </p:cNvPr>
              <p:cNvGrpSpPr>
                <a:grpSpLocks/>
              </p:cNvGrpSpPr>
              <p:nvPr/>
            </p:nvGrpSpPr>
            <p:grpSpPr bwMode="auto">
              <a:xfrm>
                <a:off x="5288" y="8862"/>
                <a:ext cx="1496" cy="3963"/>
                <a:chOff x="5288" y="8862"/>
                <a:chExt cx="1496" cy="3963"/>
              </a:xfrm>
            </p:grpSpPr>
            <p:sp>
              <p:nvSpPr>
                <p:cNvPr id="26" name="Rectangle 25">
                  <a:extLst>
                    <a:ext uri="{FF2B5EF4-FFF2-40B4-BE49-F238E27FC236}">
                      <a16:creationId xmlns:a16="http://schemas.microsoft.com/office/drawing/2014/main" id="{2AD222A0-D3C4-41E1-BCEB-9472E1170161}"/>
                    </a:ext>
                  </a:extLst>
                </p:cNvPr>
                <p:cNvSpPr>
                  <a:spLocks noChangeArrowheads="1"/>
                </p:cNvSpPr>
                <p:nvPr/>
              </p:nvSpPr>
              <p:spPr bwMode="auto">
                <a:xfrm>
                  <a:off x="5288" y="8862"/>
                  <a:ext cx="1496" cy="3963"/>
                </a:xfrm>
                <a:prstGeom prst="rect">
                  <a:avLst/>
                </a:prstGeom>
                <a:solidFill>
                  <a:srgbClr val="147AB8"/>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grpSp>
              <p:nvGrpSpPr>
                <p:cNvPr id="27" name="Group 26">
                  <a:extLst>
                    <a:ext uri="{FF2B5EF4-FFF2-40B4-BE49-F238E27FC236}">
                      <a16:creationId xmlns:a16="http://schemas.microsoft.com/office/drawing/2014/main" id="{E37CCBDD-7698-4B6B-A6CE-CA87258DE691}"/>
                    </a:ext>
                  </a:extLst>
                </p:cNvPr>
                <p:cNvGrpSpPr>
                  <a:grpSpLocks/>
                </p:cNvGrpSpPr>
                <p:nvPr/>
              </p:nvGrpSpPr>
              <p:grpSpPr bwMode="auto">
                <a:xfrm>
                  <a:off x="5411" y="11678"/>
                  <a:ext cx="557" cy="797"/>
                  <a:chOff x="446" y="8091"/>
                  <a:chExt cx="557" cy="457"/>
                </a:xfrm>
              </p:grpSpPr>
              <p:cxnSp>
                <p:nvCxnSpPr>
                  <p:cNvPr id="38" name="AutoShape 351">
                    <a:extLst>
                      <a:ext uri="{FF2B5EF4-FFF2-40B4-BE49-F238E27FC236}">
                        <a16:creationId xmlns:a16="http://schemas.microsoft.com/office/drawing/2014/main" id="{37F3DB71-29F7-49BD-B31D-31550751FE9E}"/>
                      </a:ext>
                    </a:extLst>
                  </p:cNvPr>
                  <p:cNvCxnSpPr>
                    <a:cxnSpLocks noChangeShapeType="1"/>
                  </p:cNvCxnSpPr>
                  <p:nvPr/>
                </p:nvCxnSpPr>
                <p:spPr bwMode="auto">
                  <a:xfrm flipV="1">
                    <a:off x="729" y="8243"/>
                    <a:ext cx="1" cy="305"/>
                  </a:xfrm>
                  <a:prstGeom prst="straightConnector1">
                    <a:avLst/>
                  </a:prstGeom>
                  <a:noFill/>
                  <a:ln w="38100">
                    <a:solidFill>
                      <a:srgbClr val="000000"/>
                    </a:solidFill>
                    <a:round/>
                    <a:headEnd/>
                    <a:tailEnd type="oval" w="med" len="med"/>
                  </a:ln>
                  <a:extLst>
                    <a:ext uri="{909E8E84-426E-40DD-AFC4-6F175D3DCCD1}">
                      <a14:hiddenFill xmlns:a14="http://schemas.microsoft.com/office/drawing/2010/main">
                        <a:noFill/>
                      </a14:hiddenFill>
                    </a:ext>
                  </a:extLst>
                </p:spPr>
              </p:cxnSp>
              <p:sp>
                <p:nvSpPr>
                  <p:cNvPr id="39" name="Arc 352">
                    <a:extLst>
                      <a:ext uri="{FF2B5EF4-FFF2-40B4-BE49-F238E27FC236}">
                        <a16:creationId xmlns:a16="http://schemas.microsoft.com/office/drawing/2014/main" id="{40FB4588-FB4F-4BEB-9BFB-CDE0B210C16E}"/>
                      </a:ext>
                    </a:extLst>
                  </p:cNvPr>
                  <p:cNvSpPr>
                    <a:spLocks/>
                  </p:cNvSpPr>
                  <p:nvPr/>
                </p:nvSpPr>
                <p:spPr bwMode="auto">
                  <a:xfrm>
                    <a:off x="803" y="8127"/>
                    <a:ext cx="112" cy="222"/>
                  </a:xfrm>
                  <a:custGeom>
                    <a:avLst/>
                    <a:gdLst>
                      <a:gd name="G0" fmla="+- 0 0 0"/>
                      <a:gd name="G1" fmla="+- 21600 0 0"/>
                      <a:gd name="G2" fmla="+- 21600 0 0"/>
                      <a:gd name="T0" fmla="*/ 0 w 21600"/>
                      <a:gd name="T1" fmla="*/ 0 h 41930"/>
                      <a:gd name="T2" fmla="*/ 7298 w 21600"/>
                      <a:gd name="T3" fmla="*/ 41930 h 41930"/>
                      <a:gd name="T4" fmla="*/ 0 w 21600"/>
                      <a:gd name="T5" fmla="*/ 21600 h 41930"/>
                    </a:gdLst>
                    <a:ahLst/>
                    <a:cxnLst>
                      <a:cxn ang="0">
                        <a:pos x="T0" y="T1"/>
                      </a:cxn>
                      <a:cxn ang="0">
                        <a:pos x="T2" y="T3"/>
                      </a:cxn>
                      <a:cxn ang="0">
                        <a:pos x="T4" y="T5"/>
                      </a:cxn>
                    </a:cxnLst>
                    <a:rect l="0" t="0" r="r" b="b"/>
                    <a:pathLst>
                      <a:path w="21600" h="41930" fill="none" extrusionOk="0">
                        <a:moveTo>
                          <a:pt x="-1" y="0"/>
                        </a:moveTo>
                        <a:cubicBezTo>
                          <a:pt x="11929" y="0"/>
                          <a:pt x="21600" y="9670"/>
                          <a:pt x="21600" y="21600"/>
                        </a:cubicBezTo>
                        <a:cubicBezTo>
                          <a:pt x="21600" y="30715"/>
                          <a:pt x="15877" y="38849"/>
                          <a:pt x="7297" y="41929"/>
                        </a:cubicBezTo>
                      </a:path>
                      <a:path w="21600" h="41930" stroke="0" extrusionOk="0">
                        <a:moveTo>
                          <a:pt x="-1" y="0"/>
                        </a:moveTo>
                        <a:cubicBezTo>
                          <a:pt x="11929" y="0"/>
                          <a:pt x="21600" y="9670"/>
                          <a:pt x="21600" y="21600"/>
                        </a:cubicBezTo>
                        <a:cubicBezTo>
                          <a:pt x="21600" y="30715"/>
                          <a:pt x="15877" y="38849"/>
                          <a:pt x="7297" y="41929"/>
                        </a:cubicBezTo>
                        <a:lnTo>
                          <a:pt x="0" y="2160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0" name="Arc 353">
                    <a:extLst>
                      <a:ext uri="{FF2B5EF4-FFF2-40B4-BE49-F238E27FC236}">
                        <a16:creationId xmlns:a16="http://schemas.microsoft.com/office/drawing/2014/main" id="{082EC680-D610-4EBC-83A9-ED7CD36D0641}"/>
                      </a:ext>
                    </a:extLst>
                  </p:cNvPr>
                  <p:cNvSpPr>
                    <a:spLocks/>
                  </p:cNvSpPr>
                  <p:nvPr/>
                </p:nvSpPr>
                <p:spPr bwMode="auto">
                  <a:xfrm>
                    <a:off x="818" y="8091"/>
                    <a:ext cx="185" cy="303"/>
                  </a:xfrm>
                  <a:custGeom>
                    <a:avLst/>
                    <a:gdLst>
                      <a:gd name="G0" fmla="+- 0 0 0"/>
                      <a:gd name="G1" fmla="+- 18890 0 0"/>
                      <a:gd name="G2" fmla="+- 21600 0 0"/>
                      <a:gd name="T0" fmla="*/ 10475 w 21600"/>
                      <a:gd name="T1" fmla="*/ 0 h 38337"/>
                      <a:gd name="T2" fmla="*/ 9400 w 21600"/>
                      <a:gd name="T3" fmla="*/ 38337 h 38337"/>
                      <a:gd name="T4" fmla="*/ 0 w 21600"/>
                      <a:gd name="T5" fmla="*/ 18890 h 38337"/>
                    </a:gdLst>
                    <a:ahLst/>
                    <a:cxnLst>
                      <a:cxn ang="0">
                        <a:pos x="T0" y="T1"/>
                      </a:cxn>
                      <a:cxn ang="0">
                        <a:pos x="T2" y="T3"/>
                      </a:cxn>
                      <a:cxn ang="0">
                        <a:pos x="T4" y="T5"/>
                      </a:cxn>
                    </a:cxnLst>
                    <a:rect l="0" t="0" r="r" b="b"/>
                    <a:pathLst>
                      <a:path w="21600" h="38337" fill="none" extrusionOk="0">
                        <a:moveTo>
                          <a:pt x="10475" y="-1"/>
                        </a:moveTo>
                        <a:cubicBezTo>
                          <a:pt x="17340" y="3807"/>
                          <a:pt x="21600" y="11039"/>
                          <a:pt x="21600" y="18890"/>
                        </a:cubicBezTo>
                        <a:cubicBezTo>
                          <a:pt x="21600" y="27175"/>
                          <a:pt x="16860" y="34731"/>
                          <a:pt x="9400" y="38337"/>
                        </a:cubicBezTo>
                      </a:path>
                      <a:path w="21600" h="38337" stroke="0" extrusionOk="0">
                        <a:moveTo>
                          <a:pt x="10475" y="-1"/>
                        </a:moveTo>
                        <a:cubicBezTo>
                          <a:pt x="17340" y="3807"/>
                          <a:pt x="21600" y="11039"/>
                          <a:pt x="21600" y="18890"/>
                        </a:cubicBezTo>
                        <a:cubicBezTo>
                          <a:pt x="21600" y="27175"/>
                          <a:pt x="16860" y="34731"/>
                          <a:pt x="9400" y="38337"/>
                        </a:cubicBezTo>
                        <a:lnTo>
                          <a:pt x="0" y="1889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1" name="Arc 354">
                    <a:extLst>
                      <a:ext uri="{FF2B5EF4-FFF2-40B4-BE49-F238E27FC236}">
                        <a16:creationId xmlns:a16="http://schemas.microsoft.com/office/drawing/2014/main" id="{40EBE9F0-C09B-46B2-A39B-AEABC1903B5D}"/>
                      </a:ext>
                    </a:extLst>
                  </p:cNvPr>
                  <p:cNvSpPr>
                    <a:spLocks/>
                  </p:cNvSpPr>
                  <p:nvPr/>
                </p:nvSpPr>
                <p:spPr bwMode="auto">
                  <a:xfrm flipH="1" flipV="1">
                    <a:off x="543" y="8136"/>
                    <a:ext cx="84" cy="224"/>
                  </a:xfrm>
                  <a:custGeom>
                    <a:avLst/>
                    <a:gdLst>
                      <a:gd name="G0" fmla="+- 632 0 0"/>
                      <a:gd name="G1" fmla="+- 21600 0 0"/>
                      <a:gd name="G2" fmla="+- 21600 0 0"/>
                      <a:gd name="T0" fmla="*/ 0 w 22232"/>
                      <a:gd name="T1" fmla="*/ 9 h 41930"/>
                      <a:gd name="T2" fmla="*/ 7930 w 22232"/>
                      <a:gd name="T3" fmla="*/ 41930 h 41930"/>
                      <a:gd name="T4" fmla="*/ 632 w 22232"/>
                      <a:gd name="T5" fmla="*/ 21600 h 41930"/>
                    </a:gdLst>
                    <a:ahLst/>
                    <a:cxnLst>
                      <a:cxn ang="0">
                        <a:pos x="T0" y="T1"/>
                      </a:cxn>
                      <a:cxn ang="0">
                        <a:pos x="T2" y="T3"/>
                      </a:cxn>
                      <a:cxn ang="0">
                        <a:pos x="T4" y="T5"/>
                      </a:cxn>
                    </a:cxnLst>
                    <a:rect l="0" t="0" r="r" b="b"/>
                    <a:pathLst>
                      <a:path w="22232" h="41930" fill="none" extrusionOk="0">
                        <a:moveTo>
                          <a:pt x="0" y="9"/>
                        </a:moveTo>
                        <a:cubicBezTo>
                          <a:pt x="210" y="3"/>
                          <a:pt x="421" y="0"/>
                          <a:pt x="632" y="0"/>
                        </a:cubicBezTo>
                        <a:cubicBezTo>
                          <a:pt x="12561" y="0"/>
                          <a:pt x="22232" y="9670"/>
                          <a:pt x="22232" y="21600"/>
                        </a:cubicBezTo>
                        <a:cubicBezTo>
                          <a:pt x="22232" y="30715"/>
                          <a:pt x="16509" y="38849"/>
                          <a:pt x="7929" y="41929"/>
                        </a:cubicBezTo>
                      </a:path>
                      <a:path w="22232" h="41930" stroke="0" extrusionOk="0">
                        <a:moveTo>
                          <a:pt x="0" y="9"/>
                        </a:moveTo>
                        <a:cubicBezTo>
                          <a:pt x="210" y="3"/>
                          <a:pt x="421" y="0"/>
                          <a:pt x="632" y="0"/>
                        </a:cubicBezTo>
                        <a:cubicBezTo>
                          <a:pt x="12561" y="0"/>
                          <a:pt x="22232" y="9670"/>
                          <a:pt x="22232" y="21600"/>
                        </a:cubicBezTo>
                        <a:cubicBezTo>
                          <a:pt x="22232" y="30715"/>
                          <a:pt x="16509" y="38849"/>
                          <a:pt x="7929" y="41929"/>
                        </a:cubicBezTo>
                        <a:lnTo>
                          <a:pt x="632" y="2160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2" name="Arc 355">
                    <a:extLst>
                      <a:ext uri="{FF2B5EF4-FFF2-40B4-BE49-F238E27FC236}">
                        <a16:creationId xmlns:a16="http://schemas.microsoft.com/office/drawing/2014/main" id="{99C0F82A-78AB-4CD5-B897-6CF716F7C136}"/>
                      </a:ext>
                    </a:extLst>
                  </p:cNvPr>
                  <p:cNvSpPr>
                    <a:spLocks/>
                  </p:cNvSpPr>
                  <p:nvPr/>
                </p:nvSpPr>
                <p:spPr bwMode="auto">
                  <a:xfrm flipH="1">
                    <a:off x="446" y="8117"/>
                    <a:ext cx="111" cy="286"/>
                  </a:xfrm>
                  <a:custGeom>
                    <a:avLst/>
                    <a:gdLst>
                      <a:gd name="G0" fmla="+- 0 0 0"/>
                      <a:gd name="G1" fmla="+- 20521 0 0"/>
                      <a:gd name="G2" fmla="+- 21600 0 0"/>
                      <a:gd name="T0" fmla="*/ 6742 w 21600"/>
                      <a:gd name="T1" fmla="*/ 0 h 41227"/>
                      <a:gd name="T2" fmla="*/ 6149 w 21600"/>
                      <a:gd name="T3" fmla="*/ 41227 h 41227"/>
                      <a:gd name="T4" fmla="*/ 0 w 21600"/>
                      <a:gd name="T5" fmla="*/ 20521 h 41227"/>
                    </a:gdLst>
                    <a:ahLst/>
                    <a:cxnLst>
                      <a:cxn ang="0">
                        <a:pos x="T0" y="T1"/>
                      </a:cxn>
                      <a:cxn ang="0">
                        <a:pos x="T2" y="T3"/>
                      </a:cxn>
                      <a:cxn ang="0">
                        <a:pos x="T4" y="T5"/>
                      </a:cxn>
                    </a:cxnLst>
                    <a:rect l="0" t="0" r="r" b="b"/>
                    <a:pathLst>
                      <a:path w="21600" h="41227" fill="none" extrusionOk="0">
                        <a:moveTo>
                          <a:pt x="6741" y="0"/>
                        </a:moveTo>
                        <a:cubicBezTo>
                          <a:pt x="15607" y="2912"/>
                          <a:pt x="21600" y="11189"/>
                          <a:pt x="21600" y="20521"/>
                        </a:cubicBezTo>
                        <a:cubicBezTo>
                          <a:pt x="21600" y="30081"/>
                          <a:pt x="15314" y="38505"/>
                          <a:pt x="6149" y="41227"/>
                        </a:cubicBezTo>
                      </a:path>
                      <a:path w="21600" h="41227" stroke="0" extrusionOk="0">
                        <a:moveTo>
                          <a:pt x="6741" y="0"/>
                        </a:moveTo>
                        <a:cubicBezTo>
                          <a:pt x="15607" y="2912"/>
                          <a:pt x="21600" y="11189"/>
                          <a:pt x="21600" y="20521"/>
                        </a:cubicBezTo>
                        <a:cubicBezTo>
                          <a:pt x="21600" y="30081"/>
                          <a:pt x="15314" y="38505"/>
                          <a:pt x="6149" y="41227"/>
                        </a:cubicBezTo>
                        <a:lnTo>
                          <a:pt x="0" y="20521"/>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grpSp>
              <p:nvGrpSpPr>
                <p:cNvPr id="28" name="Group 27">
                  <a:extLst>
                    <a:ext uri="{FF2B5EF4-FFF2-40B4-BE49-F238E27FC236}">
                      <a16:creationId xmlns:a16="http://schemas.microsoft.com/office/drawing/2014/main" id="{A1C8F0E8-7A3D-466A-9815-6DF94E98DB07}"/>
                    </a:ext>
                  </a:extLst>
                </p:cNvPr>
                <p:cNvGrpSpPr>
                  <a:grpSpLocks/>
                </p:cNvGrpSpPr>
                <p:nvPr/>
              </p:nvGrpSpPr>
              <p:grpSpPr bwMode="auto">
                <a:xfrm>
                  <a:off x="6534" y="11833"/>
                  <a:ext cx="143" cy="314"/>
                  <a:chOff x="414" y="6535"/>
                  <a:chExt cx="143" cy="314"/>
                </a:xfrm>
              </p:grpSpPr>
              <p:sp>
                <p:nvSpPr>
                  <p:cNvPr id="35" name="Rectangle 34">
                    <a:extLst>
                      <a:ext uri="{FF2B5EF4-FFF2-40B4-BE49-F238E27FC236}">
                        <a16:creationId xmlns:a16="http://schemas.microsoft.com/office/drawing/2014/main" id="{7B555DAA-8067-4A0E-AD66-F9ABF6634000}"/>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36" name="AutoShape 358">
                    <a:extLst>
                      <a:ext uri="{FF2B5EF4-FFF2-40B4-BE49-F238E27FC236}">
                        <a16:creationId xmlns:a16="http://schemas.microsoft.com/office/drawing/2014/main" id="{702E479E-84D3-47DC-B72D-AD620D499A7D}"/>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7" name="AutoShape 359">
                    <a:extLst>
                      <a:ext uri="{FF2B5EF4-FFF2-40B4-BE49-F238E27FC236}">
                        <a16:creationId xmlns:a16="http://schemas.microsoft.com/office/drawing/2014/main" id="{971ADC18-7C13-496B-8BBD-32E04150A18B}"/>
                      </a:ext>
                    </a:extLst>
                  </p:cNvPr>
                  <p:cNvCxnSpPr>
                    <a:cxnSpLocks noChangeShapeType="1"/>
                  </p:cNvCxnSpPr>
                  <p:nvPr/>
                </p:nvCxnSpPr>
                <p:spPr bwMode="auto">
                  <a:xfrm>
                    <a:off x="424" y="670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29" name="Group 28">
                  <a:extLst>
                    <a:ext uri="{FF2B5EF4-FFF2-40B4-BE49-F238E27FC236}">
                      <a16:creationId xmlns:a16="http://schemas.microsoft.com/office/drawing/2014/main" id="{62783591-84AF-4087-85D2-AF64E6428E9D}"/>
                    </a:ext>
                  </a:extLst>
                </p:cNvPr>
                <p:cNvGrpSpPr>
                  <a:grpSpLocks/>
                </p:cNvGrpSpPr>
                <p:nvPr/>
              </p:nvGrpSpPr>
              <p:grpSpPr bwMode="auto">
                <a:xfrm>
                  <a:off x="5455" y="12433"/>
                  <a:ext cx="143" cy="314"/>
                  <a:chOff x="414" y="6535"/>
                  <a:chExt cx="143" cy="314"/>
                </a:xfrm>
              </p:grpSpPr>
              <p:sp>
                <p:nvSpPr>
                  <p:cNvPr id="32" name="Rectangle 31">
                    <a:extLst>
                      <a:ext uri="{FF2B5EF4-FFF2-40B4-BE49-F238E27FC236}">
                        <a16:creationId xmlns:a16="http://schemas.microsoft.com/office/drawing/2014/main" id="{32C104EF-0946-461A-973D-07BD600F7BF9}"/>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33" name="AutoShape 362">
                    <a:extLst>
                      <a:ext uri="{FF2B5EF4-FFF2-40B4-BE49-F238E27FC236}">
                        <a16:creationId xmlns:a16="http://schemas.microsoft.com/office/drawing/2014/main" id="{4215FC7C-AC4E-40D1-AF9B-2FE7C1AE20CB}"/>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4" name="AutoShape 363">
                    <a:extLst>
                      <a:ext uri="{FF2B5EF4-FFF2-40B4-BE49-F238E27FC236}">
                        <a16:creationId xmlns:a16="http://schemas.microsoft.com/office/drawing/2014/main" id="{35BC33D9-3C0F-4607-9A84-315128638258}"/>
                      </a:ext>
                    </a:extLst>
                  </p:cNvPr>
                  <p:cNvCxnSpPr>
                    <a:cxnSpLocks noChangeShapeType="1"/>
                  </p:cNvCxnSpPr>
                  <p:nvPr/>
                </p:nvCxnSpPr>
                <p:spPr bwMode="auto">
                  <a:xfrm>
                    <a:off x="424" y="670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cxnSp>
              <p:nvCxnSpPr>
                <p:cNvPr id="30" name="AutoShape 364">
                  <a:extLst>
                    <a:ext uri="{FF2B5EF4-FFF2-40B4-BE49-F238E27FC236}">
                      <a16:creationId xmlns:a16="http://schemas.microsoft.com/office/drawing/2014/main" id="{B5125E92-6C1A-4FC3-8ED9-9C7188866E27}"/>
                    </a:ext>
                  </a:extLst>
                </p:cNvPr>
                <p:cNvCxnSpPr>
                  <a:cxnSpLocks noChangeShapeType="1"/>
                </p:cNvCxnSpPr>
                <p:nvPr/>
              </p:nvCxnSpPr>
              <p:spPr bwMode="auto">
                <a:xfrm flipV="1">
                  <a:off x="5674" y="12138"/>
                  <a:ext cx="751" cy="549"/>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Text Box 365">
                  <a:extLst>
                    <a:ext uri="{FF2B5EF4-FFF2-40B4-BE49-F238E27FC236}">
                      <a16:creationId xmlns:a16="http://schemas.microsoft.com/office/drawing/2014/main" id="{1FA35B29-ED11-4057-B377-139820BDAC73}"/>
                    </a:ext>
                  </a:extLst>
                </p:cNvPr>
                <p:cNvSpPr txBox="1">
                  <a:spLocks noChangeArrowheads="1"/>
                </p:cNvSpPr>
                <p:nvPr/>
              </p:nvSpPr>
              <p:spPr bwMode="auto">
                <a:xfrm>
                  <a:off x="5394" y="8964"/>
                  <a:ext cx="1296" cy="341"/>
                </a:xfrm>
                <a:prstGeom prst="rect">
                  <a:avLst/>
                </a:prstGeom>
                <a:solidFill>
                  <a:srgbClr val="147AB8"/>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r>
                    <a:rPr lang="en-US" sz="900" b="1">
                      <a:solidFill>
                        <a:srgbClr val="000000"/>
                      </a:solidFill>
                      <a:effectLst/>
                      <a:latin typeface="Times New Roman" panose="02020603050405020304" pitchFamily="18" charset="0"/>
                      <a:ea typeface="Times New Roman" panose="02020603050405020304" pitchFamily="18" charset="0"/>
                    </a:rPr>
                    <a:t>MICROCELL</a:t>
                  </a:r>
                  <a:endParaRPr lang="en-US" sz="1200">
                    <a:solidFill>
                      <a:srgbClr val="000000"/>
                    </a:solidFill>
                    <a:effectLst/>
                    <a:latin typeface="Times New Roman" panose="02020603050405020304" pitchFamily="18" charset="0"/>
                    <a:ea typeface="Times New Roman" panose="02020603050405020304" pitchFamily="18" charset="0"/>
                  </a:endParaRPr>
                </a:p>
              </p:txBody>
            </p:sp>
          </p:grpSp>
          <p:sp>
            <p:nvSpPr>
              <p:cNvPr id="25" name="Text Box 366">
                <a:extLst>
                  <a:ext uri="{FF2B5EF4-FFF2-40B4-BE49-F238E27FC236}">
                    <a16:creationId xmlns:a16="http://schemas.microsoft.com/office/drawing/2014/main" id="{8CFF236D-BE08-4E8E-A13D-8A6D8FB312E5}"/>
                  </a:ext>
                </a:extLst>
              </p:cNvPr>
              <p:cNvSpPr txBox="1">
                <a:spLocks noChangeArrowheads="1"/>
              </p:cNvSpPr>
              <p:nvPr/>
            </p:nvSpPr>
            <p:spPr bwMode="auto">
              <a:xfrm>
                <a:off x="5418" y="9286"/>
                <a:ext cx="1173" cy="2363"/>
              </a:xfrm>
              <a:prstGeom prst="rect">
                <a:avLst/>
              </a:prstGeom>
              <a:solidFill>
                <a:srgbClr val="147AB8"/>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spcAft>
                    <a:spcPts val="0"/>
                  </a:spcAft>
                </a:pPr>
                <a:r>
                  <a:rPr lang="en-US" sz="600" dirty="0">
                    <a:solidFill>
                      <a:srgbClr val="000000"/>
                    </a:solidFill>
                    <a:effectLst/>
                    <a:latin typeface="Times New Roman" panose="02020603050405020304" pitchFamily="18" charset="0"/>
                    <a:ea typeface="Times New Roman" panose="02020603050405020304" pitchFamily="18" charset="0"/>
                  </a:rPr>
                  <a:t>Microcells cover areas less than a mile in diameter and can often be seen mounted on signs, traffic lights, etc. They can be used temporarily during large events for additional coverage.</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grpSp>
        <p:sp>
          <p:nvSpPr>
            <p:cNvPr id="13" name="Text Box 367">
              <a:extLst>
                <a:ext uri="{FF2B5EF4-FFF2-40B4-BE49-F238E27FC236}">
                  <a16:creationId xmlns:a16="http://schemas.microsoft.com/office/drawing/2014/main" id="{E7605326-80F2-408D-B856-AEDF7A9DB7DF}"/>
                </a:ext>
              </a:extLst>
            </p:cNvPr>
            <p:cNvSpPr txBox="1">
              <a:spLocks noChangeArrowheads="1"/>
            </p:cNvSpPr>
            <p:nvPr/>
          </p:nvSpPr>
          <p:spPr bwMode="auto">
            <a:xfrm>
              <a:off x="3472" y="8547"/>
              <a:ext cx="2411" cy="397"/>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r>
                <a:rPr lang="en-US" sz="1200">
                  <a:solidFill>
                    <a:srgbClr val="000000"/>
                  </a:solidFill>
                  <a:effectLst/>
                  <a:latin typeface="Times New Roman" panose="02020603050405020304" pitchFamily="18" charset="0"/>
                  <a:ea typeface="Times New Roman" panose="02020603050405020304" pitchFamily="18" charset="0"/>
                </a:rPr>
                <a:t>SMALL CELL BASICS</a:t>
              </a:r>
            </a:p>
          </p:txBody>
        </p:sp>
        <p:grpSp>
          <p:nvGrpSpPr>
            <p:cNvPr id="14" name="Group 13">
              <a:extLst>
                <a:ext uri="{FF2B5EF4-FFF2-40B4-BE49-F238E27FC236}">
                  <a16:creationId xmlns:a16="http://schemas.microsoft.com/office/drawing/2014/main" id="{47EACEEA-6B40-47F9-9FF5-76D20D82912D}"/>
                </a:ext>
              </a:extLst>
            </p:cNvPr>
            <p:cNvGrpSpPr>
              <a:grpSpLocks/>
            </p:cNvGrpSpPr>
            <p:nvPr/>
          </p:nvGrpSpPr>
          <p:grpSpPr bwMode="auto">
            <a:xfrm>
              <a:off x="6178" y="9020"/>
              <a:ext cx="1496" cy="3926"/>
              <a:chOff x="6178" y="9020"/>
              <a:chExt cx="1496" cy="3926"/>
            </a:xfrm>
          </p:grpSpPr>
          <p:sp>
            <p:nvSpPr>
              <p:cNvPr id="15" name="Rectangle 14">
                <a:extLst>
                  <a:ext uri="{FF2B5EF4-FFF2-40B4-BE49-F238E27FC236}">
                    <a16:creationId xmlns:a16="http://schemas.microsoft.com/office/drawing/2014/main" id="{2CF75456-CC9E-4191-B67B-84F32B26E27D}"/>
                  </a:ext>
                </a:extLst>
              </p:cNvPr>
              <p:cNvSpPr>
                <a:spLocks noChangeArrowheads="1"/>
              </p:cNvSpPr>
              <p:nvPr/>
            </p:nvSpPr>
            <p:spPr bwMode="auto">
              <a:xfrm>
                <a:off x="6178" y="9020"/>
                <a:ext cx="1496" cy="3926"/>
              </a:xfrm>
              <a:prstGeom prst="rect">
                <a:avLst/>
              </a:prstGeom>
              <a:solidFill>
                <a:srgbClr val="052E95"/>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6" name="Text Box 370">
                <a:extLst>
                  <a:ext uri="{FF2B5EF4-FFF2-40B4-BE49-F238E27FC236}">
                    <a16:creationId xmlns:a16="http://schemas.microsoft.com/office/drawing/2014/main" id="{F3D41C83-8F6D-4088-B6EF-546F2B648D66}"/>
                  </a:ext>
                </a:extLst>
              </p:cNvPr>
              <p:cNvSpPr txBox="1">
                <a:spLocks noChangeArrowheads="1"/>
              </p:cNvSpPr>
              <p:nvPr/>
            </p:nvSpPr>
            <p:spPr bwMode="auto">
              <a:xfrm>
                <a:off x="6280" y="9094"/>
                <a:ext cx="1310" cy="416"/>
              </a:xfrm>
              <a:prstGeom prst="rect">
                <a:avLst/>
              </a:prstGeom>
              <a:solidFill>
                <a:srgbClr val="073293"/>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r>
                  <a:rPr lang="en-US" sz="900" b="1">
                    <a:solidFill>
                      <a:srgbClr val="000000"/>
                    </a:solidFill>
                    <a:effectLst/>
                    <a:latin typeface="Times New Roman" panose="02020603050405020304" pitchFamily="18" charset="0"/>
                    <a:ea typeface="Times New Roman" panose="02020603050405020304" pitchFamily="18" charset="0"/>
                  </a:rPr>
                  <a:t>MACROCELL</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7" name="Text Box 371">
                <a:extLst>
                  <a:ext uri="{FF2B5EF4-FFF2-40B4-BE49-F238E27FC236}">
                    <a16:creationId xmlns:a16="http://schemas.microsoft.com/office/drawing/2014/main" id="{36099051-9886-40B6-8B10-0B0111393935}"/>
                  </a:ext>
                </a:extLst>
              </p:cNvPr>
              <p:cNvSpPr txBox="1">
                <a:spLocks noChangeArrowheads="1"/>
              </p:cNvSpPr>
              <p:nvPr/>
            </p:nvSpPr>
            <p:spPr bwMode="auto">
              <a:xfrm>
                <a:off x="6324" y="11454"/>
                <a:ext cx="1266" cy="1335"/>
              </a:xfrm>
              <a:prstGeom prst="rect">
                <a:avLst/>
              </a:prstGeom>
              <a:solidFill>
                <a:srgbClr val="000099">
                  <a:alpha val="0"/>
                </a:srgbClr>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spcAft>
                    <a:spcPts val="0"/>
                  </a:spcAft>
                </a:pPr>
                <a:r>
                  <a:rPr lang="en-US" sz="700">
                    <a:solidFill>
                      <a:srgbClr val="FFFFFF"/>
                    </a:solidFill>
                    <a:effectLst/>
                    <a:latin typeface="Times New Roman" panose="02020603050405020304" pitchFamily="18" charset="0"/>
                    <a:ea typeface="Times New Roman" panose="02020603050405020304" pitchFamily="18" charset="0"/>
                  </a:rPr>
                  <a:t>Comparatively, the traditional cell towers you are used to seeing cover about 20 miles.</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11778F21-51DA-4714-830F-8C39CC4F01E9}"/>
                  </a:ext>
                </a:extLst>
              </p:cNvPr>
              <p:cNvSpPr>
                <a:spLocks noChangeArrowheads="1"/>
              </p:cNvSpPr>
              <p:nvPr/>
            </p:nvSpPr>
            <p:spPr bwMode="auto">
              <a:xfrm>
                <a:off x="6445" y="10018"/>
                <a:ext cx="194" cy="702"/>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19" name="Rectangle 18">
                <a:extLst>
                  <a:ext uri="{FF2B5EF4-FFF2-40B4-BE49-F238E27FC236}">
                    <a16:creationId xmlns:a16="http://schemas.microsoft.com/office/drawing/2014/main" id="{FE5E22A6-459C-425F-BCCC-0C039F1B8D60}"/>
                  </a:ext>
                </a:extLst>
              </p:cNvPr>
              <p:cNvSpPr>
                <a:spLocks noChangeArrowheads="1"/>
              </p:cNvSpPr>
              <p:nvPr/>
            </p:nvSpPr>
            <p:spPr bwMode="auto">
              <a:xfrm>
                <a:off x="7230" y="10018"/>
                <a:ext cx="194" cy="702"/>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0" name="Rectangle 19">
                <a:extLst>
                  <a:ext uri="{FF2B5EF4-FFF2-40B4-BE49-F238E27FC236}">
                    <a16:creationId xmlns:a16="http://schemas.microsoft.com/office/drawing/2014/main" id="{3FA3C79C-5DC8-4060-B1F6-9841B9D7C2FB}"/>
                  </a:ext>
                </a:extLst>
              </p:cNvPr>
              <p:cNvSpPr>
                <a:spLocks noChangeArrowheads="1"/>
              </p:cNvSpPr>
              <p:nvPr/>
            </p:nvSpPr>
            <p:spPr bwMode="auto">
              <a:xfrm>
                <a:off x="6830" y="10018"/>
                <a:ext cx="194" cy="702"/>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1" name="Rectangle 20">
                <a:extLst>
                  <a:ext uri="{FF2B5EF4-FFF2-40B4-BE49-F238E27FC236}">
                    <a16:creationId xmlns:a16="http://schemas.microsoft.com/office/drawing/2014/main" id="{AEB95AC2-7AFB-4BA5-AC6F-808EA857DE34}"/>
                  </a:ext>
                </a:extLst>
              </p:cNvPr>
              <p:cNvSpPr>
                <a:spLocks noChangeArrowheads="1"/>
              </p:cNvSpPr>
              <p:nvPr/>
            </p:nvSpPr>
            <p:spPr bwMode="auto">
              <a:xfrm>
                <a:off x="6858" y="10709"/>
                <a:ext cx="121" cy="628"/>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2" name="Rectangle 21">
                <a:extLst>
                  <a:ext uri="{FF2B5EF4-FFF2-40B4-BE49-F238E27FC236}">
                    <a16:creationId xmlns:a16="http://schemas.microsoft.com/office/drawing/2014/main" id="{A55031E1-AD9B-47A7-8560-9D101FE8E870}"/>
                  </a:ext>
                </a:extLst>
              </p:cNvPr>
              <p:cNvSpPr>
                <a:spLocks noChangeArrowheads="1"/>
              </p:cNvSpPr>
              <p:nvPr/>
            </p:nvSpPr>
            <p:spPr bwMode="auto">
              <a:xfrm>
                <a:off x="6645" y="10301"/>
                <a:ext cx="185" cy="143"/>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3" name="Rectangle 22">
                <a:extLst>
                  <a:ext uri="{FF2B5EF4-FFF2-40B4-BE49-F238E27FC236}">
                    <a16:creationId xmlns:a16="http://schemas.microsoft.com/office/drawing/2014/main" id="{59D86286-501F-4064-AA9C-6385347CF05B}"/>
                  </a:ext>
                </a:extLst>
              </p:cNvPr>
              <p:cNvSpPr>
                <a:spLocks noChangeArrowheads="1"/>
              </p:cNvSpPr>
              <p:nvPr/>
            </p:nvSpPr>
            <p:spPr bwMode="auto">
              <a:xfrm>
                <a:off x="7024" y="10301"/>
                <a:ext cx="185" cy="143"/>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grpSp>
      </p:grpSp>
    </p:spTree>
    <p:extLst>
      <p:ext uri="{BB962C8B-B14F-4D97-AF65-F5344CB8AC3E}">
        <p14:creationId xmlns:p14="http://schemas.microsoft.com/office/powerpoint/2010/main" val="406128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Power distribution in base station</a:t>
            </a:r>
          </a:p>
        </p:txBody>
      </p:sp>
      <p:pic>
        <p:nvPicPr>
          <p:cNvPr id="71" name="Content Placeholder 70">
            <a:extLst>
              <a:ext uri="{FF2B5EF4-FFF2-40B4-BE49-F238E27FC236}">
                <a16:creationId xmlns:a16="http://schemas.microsoft.com/office/drawing/2014/main" id="{C6A974C4-2E8F-4603-82FA-50AE22721935}"/>
              </a:ext>
            </a:extLst>
          </p:cNvPr>
          <p:cNvPicPr>
            <a:picLocks noGrp="1" noChangeAspect="1"/>
          </p:cNvPicPr>
          <p:nvPr>
            <p:ph sz="half" idx="1"/>
          </p:nvPr>
        </p:nvPicPr>
        <p:blipFill>
          <a:blip r:embed="rId3"/>
          <a:stretch>
            <a:fillRect/>
          </a:stretch>
        </p:blipFill>
        <p:spPr>
          <a:xfrm>
            <a:off x="739774" y="2650807"/>
            <a:ext cx="6289675" cy="3517500"/>
          </a:xfrm>
          <a:prstGeom prst="rect">
            <a:avLst/>
          </a:prstGeom>
        </p:spPr>
      </p:pic>
    </p:spTree>
    <p:extLst>
      <p:ext uri="{BB962C8B-B14F-4D97-AF65-F5344CB8AC3E}">
        <p14:creationId xmlns:p14="http://schemas.microsoft.com/office/powerpoint/2010/main" val="2165466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Power distribution in different cells</a:t>
            </a:r>
          </a:p>
        </p:txBody>
      </p:sp>
      <p:graphicFrame>
        <p:nvGraphicFramePr>
          <p:cNvPr id="9" name="Object 6">
            <a:extLst>
              <a:ext uri="{FF2B5EF4-FFF2-40B4-BE49-F238E27FC236}">
                <a16:creationId xmlns:a16="http://schemas.microsoft.com/office/drawing/2014/main" id="{A8438563-236A-4864-AFD0-E983DADE6765}"/>
              </a:ext>
            </a:extLst>
          </p:cNvPr>
          <p:cNvGraphicFramePr>
            <a:graphicFrameLocks/>
          </p:cNvGraphicFramePr>
          <p:nvPr>
            <p:extLst>
              <p:ext uri="{D42A27DB-BD31-4B8C-83A1-F6EECF244321}">
                <p14:modId xmlns:p14="http://schemas.microsoft.com/office/powerpoint/2010/main" val="293384718"/>
              </p:ext>
            </p:extLst>
          </p:nvPr>
        </p:nvGraphicFramePr>
        <p:xfrm>
          <a:off x="377191" y="1846738"/>
          <a:ext cx="3931920" cy="43940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A2A0E06F-CAF3-4DB7-87CD-C3D18E252C7C}"/>
              </a:ext>
            </a:extLst>
          </p:cNvPr>
          <p:cNvGraphicFramePr>
            <a:graphicFrameLocks/>
          </p:cNvGraphicFramePr>
          <p:nvPr>
            <p:extLst>
              <p:ext uri="{D42A27DB-BD31-4B8C-83A1-F6EECF244321}">
                <p14:modId xmlns:p14="http://schemas.microsoft.com/office/powerpoint/2010/main" val="2913105805"/>
              </p:ext>
            </p:extLst>
          </p:nvPr>
        </p:nvGraphicFramePr>
        <p:xfrm>
          <a:off x="4886976" y="1841976"/>
          <a:ext cx="3708383" cy="43988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43856871"/>
      </p:ext>
    </p:extLst>
  </p:cSld>
  <p:clrMapOvr>
    <a:masterClrMapping/>
  </p:clrMapOvr>
</p:sld>
</file>

<file path=ppt/theme/theme1.xml><?xml version="1.0" encoding="utf-8"?>
<a:theme xmlns:a="http://schemas.openxmlformats.org/drawingml/2006/main" name="LU mall EN sltg 2012_hm_EN">
  <a:themeElements>
    <a:clrScheme name="LU 2012">
      <a:dk1>
        <a:srgbClr val="9C6114"/>
      </a:dk1>
      <a:lt1>
        <a:srgbClr val="FFFFFF"/>
      </a:lt1>
      <a:dk2>
        <a:srgbClr val="4D4C44"/>
      </a:dk2>
      <a:lt2>
        <a:srgbClr val="000080"/>
      </a:lt2>
      <a:accent1>
        <a:srgbClr val="9A5B0B"/>
      </a:accent1>
      <a:accent2>
        <a:srgbClr val="E9C4C7"/>
      </a:accent2>
      <a:accent3>
        <a:srgbClr val="B9D3DC"/>
      </a:accent3>
      <a:accent4>
        <a:srgbClr val="ADCAB8"/>
      </a:accent4>
      <a:accent5>
        <a:srgbClr val="D6D2C4"/>
      </a:accent5>
      <a:accent6>
        <a:srgbClr val="BFB8AF"/>
      </a:accent6>
      <a:hlink>
        <a:srgbClr val="333333"/>
      </a:hlink>
      <a:folHlink>
        <a:srgbClr val="D2BA81"/>
      </a:folHlink>
    </a:clrScheme>
    <a:fontScheme name="LundsUniversitet">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04875" rtl="0" eaLnBrk="1" fontAlgn="base" latinLnBrk="0" hangingPunct="1">
          <a:lnSpc>
            <a:spcPct val="100000"/>
          </a:lnSpc>
          <a:spcBef>
            <a:spcPct val="0"/>
          </a:spcBef>
          <a:spcAft>
            <a:spcPct val="0"/>
          </a:spcAft>
          <a:buClrTx/>
          <a:buSzTx/>
          <a:buFontTx/>
          <a:buNone/>
          <a:tabLst/>
          <a:defRPr kumimoji="0" sz="1800" b="1" i="0" u="none" strike="noStrike" cap="none" normalizeH="0" baseline="0" dirty="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04875" rtl="0" eaLnBrk="1" fontAlgn="base" latinLnBrk="0" hangingPunct="1">
          <a:lnSpc>
            <a:spcPct val="100000"/>
          </a:lnSpc>
          <a:spcBef>
            <a:spcPct val="0"/>
          </a:spcBef>
          <a:spcAft>
            <a:spcPct val="0"/>
          </a:spcAft>
          <a:buClrTx/>
          <a:buSzTx/>
          <a:buFontTx/>
          <a:buNone/>
          <a:tabLst/>
          <a:defRPr kumimoji="0" lang="sv-SE" sz="1800" b="1" i="0" u="none" strike="noStrike" cap="none" normalizeH="0" baseline="0">
            <a:ln>
              <a:noFill/>
            </a:ln>
            <a:solidFill>
              <a:schemeClr val="tx1"/>
            </a:solidFill>
            <a:effectLst/>
            <a:latin typeface="Arial" charset="0"/>
          </a:defRPr>
        </a:defPPr>
      </a:lstStyle>
    </a:lnDef>
    <a:txDef>
      <a:spPr>
        <a:noFill/>
      </a:spPr>
      <a:bodyPr wrap="none" rtlCol="0">
        <a:spAutoFit/>
      </a:bodyPr>
      <a:lstStyle>
        <a:defPPr>
          <a:defRPr sz="1200" b="0" dirty="0" err="1" smtClean="0">
            <a:solidFill>
              <a:schemeClr val="tx2"/>
            </a:solidFill>
          </a:defRPr>
        </a:defPPr>
      </a:lstStyle>
    </a:txDef>
  </a:objectDefaults>
  <a:extraClrSchemeLst>
    <a:extraClrScheme>
      <a:clrScheme name="Standardformgiv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formgiv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formgiv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formgiv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formgiv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formgiv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formgiv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formgiv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formgiv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formgiv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formgiv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formgiv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formgivning 13">
        <a:dk1>
          <a:srgbClr val="000000"/>
        </a:dk1>
        <a:lt1>
          <a:srgbClr val="FFFFFF"/>
        </a:lt1>
        <a:dk2>
          <a:srgbClr val="000000"/>
        </a:dk2>
        <a:lt2>
          <a:srgbClr val="808080"/>
        </a:lt2>
        <a:accent1>
          <a:srgbClr val="996633"/>
        </a:accent1>
        <a:accent2>
          <a:srgbClr val="C4BC9C"/>
        </a:accent2>
        <a:accent3>
          <a:srgbClr val="FFFFFF"/>
        </a:accent3>
        <a:accent4>
          <a:srgbClr val="000000"/>
        </a:accent4>
        <a:accent5>
          <a:srgbClr val="CAB8AD"/>
        </a:accent5>
        <a:accent6>
          <a:srgbClr val="B1AA8D"/>
        </a:accent6>
        <a:hlink>
          <a:srgbClr val="EB730F"/>
        </a:hlink>
        <a:folHlink>
          <a:srgbClr val="0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5574</TotalTime>
  <Words>2096</Words>
  <Application>Microsoft Office PowerPoint</Application>
  <PresentationFormat>Custom</PresentationFormat>
  <Paragraphs>261</Paragraphs>
  <Slides>29</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MS PGothic</vt:lpstr>
      <vt:lpstr>Arial</vt:lpstr>
      <vt:lpstr>Calibri</vt:lpstr>
      <vt:lpstr>Cambria Math</vt:lpstr>
      <vt:lpstr>Lucida Grande</vt:lpstr>
      <vt:lpstr>Times New Roman</vt:lpstr>
      <vt:lpstr>LU mall EN sltg 2012_hm_EN</vt:lpstr>
      <vt:lpstr>Lund University, Sweden</vt:lpstr>
      <vt:lpstr>Introduction</vt:lpstr>
      <vt:lpstr>PowerPoint Presentation</vt:lpstr>
      <vt:lpstr>Problem formulation</vt:lpstr>
      <vt:lpstr>PowerPoint Presentation</vt:lpstr>
      <vt:lpstr>PowerPoint Presentation</vt:lpstr>
      <vt:lpstr>Theory</vt:lpstr>
      <vt:lpstr>Power distribution in base station</vt:lpstr>
      <vt:lpstr>Power distribution in different cells</vt:lpstr>
      <vt:lpstr>Variable load power consumption of BS.</vt:lpstr>
      <vt:lpstr>How Much Power Does a Base Station Consume?</vt:lpstr>
      <vt:lpstr>Average power consumption over a day </vt:lpstr>
      <vt:lpstr>Energy Saving schemes</vt:lpstr>
      <vt:lpstr>Lean carrier</vt:lpstr>
      <vt:lpstr>Micro DTX sleep</vt:lpstr>
      <vt:lpstr>MBSFN</vt:lpstr>
      <vt:lpstr>LTE radio frame</vt:lpstr>
      <vt:lpstr>Discontinuous Transmission</vt:lpstr>
      <vt:lpstr>Discontinuous Transmission</vt:lpstr>
      <vt:lpstr>Simulation Scenario</vt:lpstr>
      <vt:lpstr>Simulation Scenario</vt:lpstr>
      <vt:lpstr>Simulation Scenario</vt:lpstr>
      <vt:lpstr>Simulation parameters</vt:lpstr>
      <vt:lpstr>Labratory setup</vt:lpstr>
      <vt:lpstr>Test</vt:lpstr>
      <vt:lpstr>Test</vt:lpstr>
      <vt:lpstr>Future Work</vt:lpstr>
      <vt:lpstr>Summary</vt:lpstr>
      <vt:lpstr>PowerPoint Presentation</vt:lpstr>
    </vt:vector>
  </TitlesOfParts>
  <Company>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Petra</dc:creator>
  <cp:lastModifiedBy>Koustubh Sharma</cp:lastModifiedBy>
  <cp:revision>264</cp:revision>
  <cp:lastPrinted>2013-03-20T10:25:04Z</cp:lastPrinted>
  <dcterms:created xsi:type="dcterms:W3CDTF">2012-06-14T14:22:53Z</dcterms:created>
  <dcterms:modified xsi:type="dcterms:W3CDTF">2017-12-04T20:06:29Z</dcterms:modified>
</cp:coreProperties>
</file>